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2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1" r:id="rId3"/>
    <p:sldId id="259" r:id="rId4"/>
    <p:sldId id="280" r:id="rId5"/>
    <p:sldId id="274" r:id="rId6"/>
    <p:sldId id="263" r:id="rId7"/>
    <p:sldId id="264" r:id="rId8"/>
    <p:sldId id="273" r:id="rId9"/>
    <p:sldId id="275" r:id="rId10"/>
    <p:sldId id="272" r:id="rId11"/>
    <p:sldId id="286" r:id="rId12"/>
    <p:sldId id="265" r:id="rId13"/>
    <p:sldId id="279" r:id="rId14"/>
    <p:sldId id="269" r:id="rId15"/>
    <p:sldId id="267" r:id="rId16"/>
    <p:sldId id="282" r:id="rId17"/>
    <p:sldId id="271" r:id="rId18"/>
    <p:sldId id="283" r:id="rId19"/>
    <p:sldId id="281" r:id="rId20"/>
    <p:sldId id="298" r:id="rId21"/>
    <p:sldId id="257" r:id="rId22"/>
    <p:sldId id="278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76" r:id="rId32"/>
    <p:sldId id="297" r:id="rId33"/>
    <p:sldId id="287" r:id="rId34"/>
    <p:sldId id="284" r:id="rId35"/>
    <p:sldId id="285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81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2A600-FD6F-6543-A967-90C803BC7F89}" v="8282" dt="2018-07-17T17:37:51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843"/>
  </p:normalViewPr>
  <p:slideViewPr>
    <p:cSldViewPr snapToGrid="0">
      <p:cViewPr varScale="1">
        <p:scale>
          <a:sx n="81" d="100"/>
          <a:sy n="81" d="100"/>
        </p:scale>
        <p:origin x="1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lei Ren" userId="S::jinglei@persper.org::78ecdb39-d1e2-4f0c-bc9c-8711931b40e9" providerId="AD" clId="Web-{70C28460-785A-4A4F-93D0-1BCD87FC1576}"/>
    <pc:docChg chg="mod addSld delSld modSld modMainMaster setSldSz">
      <pc:chgData name="Jinglei Ren" userId="S::jinglei@persper.org::78ecdb39-d1e2-4f0c-bc9c-8711931b40e9" providerId="AD" clId="Web-{70C28460-785A-4A4F-93D0-1BCD87FC1576}" dt="2018-07-10T01:37:05.288" v="99" actId="20577"/>
      <pc:docMkLst>
        <pc:docMk/>
      </pc:docMkLst>
      <pc:sldChg chg="modSp">
        <pc:chgData name="Jinglei Ren" userId="S::jinglei@persper.org::78ecdb39-d1e2-4f0c-bc9c-8711931b40e9" providerId="AD" clId="Web-{70C28460-785A-4A4F-93D0-1BCD87FC1576}" dt="2018-07-10T01:37:04.491" v="96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70C28460-785A-4A4F-93D0-1BCD87FC1576}" dt="2018-07-10T01:21:57.310" v="5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37:04.491" v="9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22:43.435" v="60" actId="20577"/>
        <pc:sldMkLst>
          <pc:docMk/>
          <pc:sldMk cId="1425116419" sldId="259"/>
        </pc:sldMkLst>
        <pc:spChg chg="mod">
          <ac:chgData name="Jinglei Ren" userId="S::jinglei@persper.org::78ecdb39-d1e2-4f0c-bc9c-8711931b40e9" providerId="AD" clId="Web-{70C28460-785A-4A4F-93D0-1BCD87FC1576}" dt="2018-07-10T01:22:43.435" v="60" actId="20577"/>
          <ac:spMkLst>
            <pc:docMk/>
            <pc:sldMk cId="1425116419" sldId="259"/>
            <ac:spMk id="2" creationId="{F0CC5453-7B19-4900-AEDE-54A7B6AF4434}"/>
          </ac:spMkLst>
        </pc:spChg>
        <pc:picChg chg="mod">
          <ac:chgData name="Jinglei Ren" userId="S::jinglei@persper.org::78ecdb39-d1e2-4f0c-bc9c-8711931b40e9" providerId="AD" clId="Web-{70C28460-785A-4A4F-93D0-1BCD87FC1576}" dt="2018-07-10T01:18:44.590" v="12"/>
          <ac:picMkLst>
            <pc:docMk/>
            <pc:sldMk cId="1425116419" sldId="259"/>
            <ac:picMk id="8" creationId="{6DC3CA41-17A2-4DB2-BA6E-1660D0947CED}"/>
          </ac:picMkLst>
        </pc:picChg>
      </pc:sldChg>
      <pc:sldChg chg="modSp">
        <pc:chgData name="Jinglei Ren" userId="S::jinglei@persper.org::78ecdb39-d1e2-4f0c-bc9c-8711931b40e9" providerId="AD" clId="Web-{70C28460-785A-4A4F-93D0-1BCD87FC1576}" dt="2018-07-10T01:23:03.966" v="65" actId="20577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70C28460-785A-4A4F-93D0-1BCD87FC1576}" dt="2018-07-10T01:23:03.966" v="65" actId="20577"/>
          <ac:spMkLst>
            <pc:docMk/>
            <pc:sldMk cId="4247778777" sldId="261"/>
            <ac:spMk id="2" creationId="{AE662959-1076-4D01-9CC5-A84B628EAE43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19:14.105" v="14" actId="1076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k cId="673496205" sldId="263"/>
            <ac:spMk id="3" creationId="{C4249FA9-ECA4-45A2-A6D0-210D40187CF1}"/>
          </ac:spMkLst>
        </pc:spChg>
        <pc:picChg chg="mod">
          <ac:chgData name="Jinglei Ren" userId="S::jinglei@persper.org::78ecdb39-d1e2-4f0c-bc9c-8711931b40e9" providerId="AD" clId="Web-{70C28460-785A-4A4F-93D0-1BCD87FC1576}" dt="2018-07-10T01:19:14.105" v="14" actId="1076"/>
          <ac:picMkLst>
            <pc:docMk/>
            <pc:sldMk cId="673496205" sldId="263"/>
            <ac:picMk id="4" creationId="{49D1141E-28C3-4363-805F-CE3446167DD8}"/>
          </ac:picMkLst>
        </pc:picChg>
      </pc:sldChg>
    </pc:docChg>
  </pc:docChgLst>
  <pc:docChgLst>
    <pc:chgData name="Jinglei Ren" userId="S::jinglei@persper.org::78ecdb39-d1e2-4f0c-bc9c-8711931b40e9" providerId="AD" clId="Web-{EBBD5A20-FB60-42D5-82A9-DD0FC582EA64}"/>
    <pc:docChg chg="modSld">
      <pc:chgData name="Jinglei Ren" userId="S::jinglei@persper.org::78ecdb39-d1e2-4f0c-bc9c-8711931b40e9" providerId="AD" clId="Web-{EBBD5A20-FB60-42D5-82A9-DD0FC582EA64}" dt="2018-07-10T16:08:51.231" v="35" actId="1076"/>
      <pc:docMkLst>
        <pc:docMk/>
      </pc:docMkLst>
      <pc:sldChg chg="addSp delSp modSp">
        <pc:chgData name="Jinglei Ren" userId="S::jinglei@persper.org::78ecdb39-d1e2-4f0c-bc9c-8711931b40e9" providerId="AD" clId="Web-{EBBD5A20-FB60-42D5-82A9-DD0FC582EA64}" dt="2018-07-10T16:08:51.231" v="35" actId="1076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EBBD5A20-FB60-42D5-82A9-DD0FC582EA64}" dt="2018-07-10T15:55:35.993" v="22" actId="20577"/>
          <ac:spMkLst>
            <pc:docMk/>
            <pc:sldMk cId="3946931659" sldId="264"/>
            <ac:spMk id="3" creationId="{C83881A6-0D9D-4AA6-912A-AF64D6B97891}"/>
          </ac:spMkLst>
        </pc:spChg>
        <pc:picChg chg="add del mod">
          <ac:chgData name="Jinglei Ren" userId="S::jinglei@persper.org::78ecdb39-d1e2-4f0c-bc9c-8711931b40e9" providerId="AD" clId="Web-{EBBD5A20-FB60-42D5-82A9-DD0FC582EA64}" dt="2018-07-10T16:07:53.543" v="30"/>
          <ac:picMkLst>
            <pc:docMk/>
            <pc:sldMk cId="3946931659" sldId="264"/>
            <ac:picMk id="4" creationId="{E39D9219-AF8B-4DD3-ABE8-9DD013269D3F}"/>
          </ac:picMkLst>
        </pc:picChg>
        <pc:picChg chg="add mod">
          <ac:chgData name="Jinglei Ren" userId="S::jinglei@persper.org::78ecdb39-d1e2-4f0c-bc9c-8711931b40e9" providerId="AD" clId="Web-{EBBD5A20-FB60-42D5-82A9-DD0FC582EA64}" dt="2018-07-10T16:08:51.231" v="35" actId="1076"/>
          <ac:picMkLst>
            <pc:docMk/>
            <pc:sldMk cId="3946931659" sldId="264"/>
            <ac:picMk id="6" creationId="{7CBC4983-93A5-4DE7-95D8-C52BEBDD674D}"/>
          </ac:picMkLst>
        </pc:picChg>
      </pc:sldChg>
    </pc:docChg>
  </pc:docChgLst>
  <pc:docChgLst>
    <pc:chgData name="Jinglei Ren" userId="S::jinglei@persper.org::78ecdb39-d1e2-4f0c-bc9c-8711931b40e9" providerId="AD" clId="Web-{66EAB1D9-CD2F-471A-8E8F-6A796093DFE3}"/>
    <pc:docChg chg="addSld delSld modSld sldOrd">
      <pc:chgData name="Jinglei Ren" userId="S::jinglei@persper.org::78ecdb39-d1e2-4f0c-bc9c-8711931b40e9" providerId="AD" clId="Web-{66EAB1D9-CD2F-471A-8E8F-6A796093DFE3}" dt="2018-07-12T11:50:12.675" v="515"/>
      <pc:docMkLst>
        <pc:docMk/>
      </pc:docMkLst>
      <pc:sldChg chg="modSp">
        <pc:chgData name="Jinglei Ren" userId="S::jinglei@persper.org::78ecdb39-d1e2-4f0c-bc9c-8711931b40e9" providerId="AD" clId="Web-{66EAB1D9-CD2F-471A-8E8F-6A796093DFE3}" dt="2018-07-12T05:06:35.522" v="0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66EAB1D9-CD2F-471A-8E8F-6A796093DFE3}" dt="2018-07-12T05:06:35.522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Jinglei Ren" userId="S::jinglei@persper.org::78ecdb39-d1e2-4f0c-bc9c-8711931b40e9" providerId="AD" clId="Web-{66EAB1D9-CD2F-471A-8E8F-6A796093DFE3}" dt="2018-07-12T05:17:44.383" v="82" actId="1076"/>
        <pc:sldMkLst>
          <pc:docMk/>
          <pc:sldMk cId="1425116419" sldId="259"/>
        </pc:sldMkLst>
        <pc:spChg chg="add del mod">
          <ac:chgData name="Jinglei Ren" userId="S::jinglei@persper.org::78ecdb39-d1e2-4f0c-bc9c-8711931b40e9" providerId="AD" clId="Web-{66EAB1D9-CD2F-471A-8E8F-6A796093DFE3}" dt="2018-07-12T05:07:42.885" v="22"/>
          <ac:spMkLst>
            <pc:docMk/>
            <pc:sldMk cId="1425116419" sldId="259"/>
            <ac:spMk id="4" creationId="{BDD70FBE-CC03-4418-ABA4-C070A810D0A7}"/>
          </ac:spMkLst>
        </pc:spChg>
        <pc:spChg chg="add mod">
          <ac:chgData name="Jinglei Ren" userId="S::jinglei@persper.org::78ecdb39-d1e2-4f0c-bc9c-8711931b40e9" providerId="AD" clId="Web-{66EAB1D9-CD2F-471A-8E8F-6A796093DFE3}" dt="2018-07-12T05:17:44.383" v="82" actId="1076"/>
          <ac:spMkLst>
            <pc:docMk/>
            <pc:sldMk cId="1425116419" sldId="259"/>
            <ac:spMk id="6" creationId="{0F8B08F0-1598-49BC-B19A-16B0C59DAA53}"/>
          </ac:spMkLst>
        </pc:spChg>
      </pc:sldChg>
      <pc:sldChg chg="modSp">
        <pc:chgData name="Jinglei Ren" userId="S::jinglei@persper.org::78ecdb39-d1e2-4f0c-bc9c-8711931b40e9" providerId="AD" clId="Web-{66EAB1D9-CD2F-471A-8E8F-6A796093DFE3}" dt="2018-07-12T07:21:34.178" v="295" actId="20577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66EAB1D9-CD2F-471A-8E8F-6A796093DFE3}" dt="2018-07-12T07:21:34.178" v="295" actId="20577"/>
          <ac:spMkLst>
            <pc:docMk/>
            <pc:sldMk cId="673496205" sldId="263"/>
            <ac:spMk id="3" creationId="{C4249FA9-ECA4-45A2-A6D0-210D40187CF1}"/>
          </ac:spMkLst>
        </pc:spChg>
      </pc:sldChg>
      <pc:sldChg chg="modSp">
        <pc:chgData name="Jinglei Ren" userId="S::jinglei@persper.org::78ecdb39-d1e2-4f0c-bc9c-8711931b40e9" providerId="AD" clId="Web-{66EAB1D9-CD2F-471A-8E8F-6A796093DFE3}" dt="2018-07-12T05:10:11.742" v="66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66EAB1D9-CD2F-471A-8E8F-6A796093DFE3}" dt="2018-07-12T05:10:11.742" v="66"/>
          <ac:spMkLst>
            <pc:docMk/>
            <pc:sldMk cId="3946931659" sldId="264"/>
            <ac:spMk id="7" creationId="{C3CC81F3-BD09-DD41-A449-50F787CBCE1A}"/>
          </ac:spMkLst>
        </pc:spChg>
      </pc:sldChg>
      <pc:sldChg chg="modSp ord">
        <pc:chgData name="Jinglei Ren" userId="S::jinglei@persper.org::78ecdb39-d1e2-4f0c-bc9c-8711931b40e9" providerId="AD" clId="Web-{66EAB1D9-CD2F-471A-8E8F-6A796093DFE3}" dt="2018-07-12T06:42:56.252" v="207"/>
        <pc:sldMkLst>
          <pc:docMk/>
          <pc:sldMk cId="752516040" sldId="274"/>
        </pc:sldMkLst>
        <pc:spChg chg="mod">
          <ac:chgData name="Jinglei Ren" userId="S::jinglei@persper.org::78ecdb39-d1e2-4f0c-bc9c-8711931b40e9" providerId="AD" clId="Web-{66EAB1D9-CD2F-471A-8E8F-6A796093DFE3}" dt="2018-07-12T06:42:42.424" v="205" actId="20577"/>
          <ac:spMkLst>
            <pc:docMk/>
            <pc:sldMk cId="752516040" sldId="274"/>
            <ac:spMk id="3" creationId="{F5587844-EAEC-4CC4-BB85-420610D7EEF9}"/>
          </ac:spMkLst>
        </pc:spChg>
      </pc:sldChg>
    </pc:docChg>
  </pc:docChgLst>
  <pc:docChgLst>
    <pc:chgData name="Jinglei Ren" userId="S::jinglei@persper.org::78ecdb39-d1e2-4f0c-bc9c-8711931b40e9" providerId="AD" clId="Web-{420A63FA-DB7A-4624-9120-0E1D3EDE32C4}"/>
    <pc:docChg chg="addSld delSld modSld">
      <pc:chgData name="Jinglei Ren" userId="S::jinglei@persper.org::78ecdb39-d1e2-4f0c-bc9c-8711931b40e9" providerId="AD" clId="Web-{420A63FA-DB7A-4624-9120-0E1D3EDE32C4}" dt="2018-07-11T09:35:26.155" v="852" actId="20577"/>
      <pc:docMkLst>
        <pc:docMk/>
      </pc:docMkLst>
      <pc:sldChg chg="addSp delSp modSp">
        <pc:chgData name="Jinglei Ren" userId="S::jinglei@persper.org::78ecdb39-d1e2-4f0c-bc9c-8711931b40e9" providerId="AD" clId="Web-{420A63FA-DB7A-4624-9120-0E1D3EDE32C4}" dt="2018-07-11T07:01:03.568" v="5"/>
        <pc:sldMkLst>
          <pc:docMk/>
          <pc:sldMk cId="4247778777" sldId="261"/>
        </pc:sldMkLst>
        <pc:spChg chg="add del">
          <ac:chgData name="Jinglei Ren" userId="S::jinglei@persper.org::78ecdb39-d1e2-4f0c-bc9c-8711931b40e9" providerId="AD" clId="Web-{420A63FA-DB7A-4624-9120-0E1D3EDE32C4}" dt="2018-07-11T07:01:03.568" v="5"/>
          <ac:spMkLst>
            <pc:docMk/>
            <pc:sldMk cId="4247778777" sldId="261"/>
            <ac:spMk id="3" creationId="{A9F7C540-0E3C-4962-99EC-90D8C41C3D11}"/>
          </ac:spMkLst>
        </pc:spChg>
        <pc:picChg chg="add del mod ord">
          <ac:chgData name="Jinglei Ren" userId="S::jinglei@persper.org::78ecdb39-d1e2-4f0c-bc9c-8711931b40e9" providerId="AD" clId="Web-{420A63FA-DB7A-4624-9120-0E1D3EDE32C4}" dt="2018-07-11T07:01:03.568" v="5"/>
          <ac:picMkLst>
            <pc:docMk/>
            <pc:sldMk cId="4247778777" sldId="261"/>
            <ac:picMk id="4" creationId="{CE397227-1B0B-44C0-BAD9-12FB8D936893}"/>
          </ac:picMkLst>
        </pc:picChg>
      </pc:sldChg>
      <pc:sldChg chg="modSp">
        <pc:chgData name="Jinglei Ren" userId="S::jinglei@persper.org::78ecdb39-d1e2-4f0c-bc9c-8711931b40e9" providerId="AD" clId="Web-{420A63FA-DB7A-4624-9120-0E1D3EDE32C4}" dt="2018-07-11T09:19:42.373" v="433" actId="20577"/>
        <pc:sldMkLst>
          <pc:docMk/>
          <pc:sldMk cId="2709603832" sldId="265"/>
        </pc:sldMkLst>
        <pc:spChg chg="mod">
          <ac:chgData name="Jinglei Ren" userId="S::jinglei@persper.org::78ecdb39-d1e2-4f0c-bc9c-8711931b40e9" providerId="AD" clId="Web-{420A63FA-DB7A-4624-9120-0E1D3EDE32C4}" dt="2018-07-11T08:51:53.136" v="235" actId="20577"/>
          <ac:spMkLst>
            <pc:docMk/>
            <pc:sldMk cId="2709603832" sldId="265"/>
            <ac:spMk id="2" creationId="{6ECE9C5C-FCA9-42FE-BE96-0C2B79BD9497}"/>
          </ac:spMkLst>
        </pc:spChg>
        <pc:spChg chg="mod">
          <ac:chgData name="Jinglei Ren" userId="S::jinglei@persper.org::78ecdb39-d1e2-4f0c-bc9c-8711931b40e9" providerId="AD" clId="Web-{420A63FA-DB7A-4624-9120-0E1D3EDE32C4}" dt="2018-07-11T09:19:42.373" v="433" actId="20577"/>
          <ac:spMkLst>
            <pc:docMk/>
            <pc:sldMk cId="2709603832" sldId="265"/>
            <ac:spMk id="3" creationId="{3854940A-7E7C-45B2-A02D-828DD1FCDAF8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20:15.638" v="445" actId="20577"/>
        <pc:sldMkLst>
          <pc:docMk/>
          <pc:sldMk cId="777126167" sldId="267"/>
        </pc:sldMkLst>
        <pc:spChg chg="mod">
          <ac:chgData name="Jinglei Ren" userId="S::jinglei@persper.org::78ecdb39-d1e2-4f0c-bc9c-8711931b40e9" providerId="AD" clId="Web-{420A63FA-DB7A-4624-9120-0E1D3EDE32C4}" dt="2018-07-11T09:08:05.810" v="340" actId="20577"/>
          <ac:spMkLst>
            <pc:docMk/>
            <pc:sldMk cId="777126167" sldId="267"/>
            <ac:spMk id="2" creationId="{C37205E6-95B1-480B-8481-B6C54425567C}"/>
          </ac:spMkLst>
        </pc:spChg>
        <pc:spChg chg="mod">
          <ac:chgData name="Jinglei Ren" userId="S::jinglei@persper.org::78ecdb39-d1e2-4f0c-bc9c-8711931b40e9" providerId="AD" clId="Web-{420A63FA-DB7A-4624-9120-0E1D3EDE32C4}" dt="2018-07-11T09:20:15.638" v="445" actId="20577"/>
          <ac:spMkLst>
            <pc:docMk/>
            <pc:sldMk cId="777126167" sldId="267"/>
            <ac:spMk id="3" creationId="{5074252B-E455-4572-92FE-7BDED1F21342}"/>
          </ac:spMkLst>
        </pc:spChg>
      </pc:sldChg>
      <pc:sldChg chg="modSp add replId">
        <pc:chgData name="Jinglei Ren" userId="S::jinglei@persper.org::78ecdb39-d1e2-4f0c-bc9c-8711931b40e9" providerId="AD" clId="Web-{420A63FA-DB7A-4624-9120-0E1D3EDE32C4}" dt="2018-07-11T09:20:02.451" v="438" actId="20577"/>
        <pc:sldMkLst>
          <pc:docMk/>
          <pc:sldMk cId="550226028" sldId="269"/>
        </pc:sldMkLst>
        <pc:spChg chg="mod">
          <ac:chgData name="Jinglei Ren" userId="S::jinglei@persper.org::78ecdb39-d1e2-4f0c-bc9c-8711931b40e9" providerId="AD" clId="Web-{420A63FA-DB7A-4624-9120-0E1D3EDE32C4}" dt="2018-07-11T09:20:02.451" v="438" actId="20577"/>
          <ac:spMkLst>
            <pc:docMk/>
            <pc:sldMk cId="550226028" sldId="269"/>
            <ac:spMk id="3" creationId="{3854940A-7E7C-45B2-A02D-828DD1FCDAF8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5:23.013" v="849" actId="20577"/>
        <pc:sldMkLst>
          <pc:docMk/>
          <pc:sldMk cId="586310142" sldId="271"/>
        </pc:sldMkLst>
        <pc:spChg chg="mod">
          <ac:chgData name="Jinglei Ren" userId="S::jinglei@persper.org::78ecdb39-d1e2-4f0c-bc9c-8711931b40e9" providerId="AD" clId="Web-{420A63FA-DB7A-4624-9120-0E1D3EDE32C4}" dt="2018-07-11T09:35:04.138" v="830" actId="20577"/>
          <ac:spMkLst>
            <pc:docMk/>
            <pc:sldMk cId="586310142" sldId="271"/>
            <ac:spMk id="2" creationId="{69FF4FFA-AEDF-48D1-AF1E-6D799CFA0D04}"/>
          </ac:spMkLst>
        </pc:spChg>
        <pc:spChg chg="mod">
          <ac:chgData name="Jinglei Ren" userId="S::jinglei@persper.org::78ecdb39-d1e2-4f0c-bc9c-8711931b40e9" providerId="AD" clId="Web-{420A63FA-DB7A-4624-9120-0E1D3EDE32C4}" dt="2018-07-11T09:35:23.013" v="849" actId="20577"/>
          <ac:spMkLst>
            <pc:docMk/>
            <pc:sldMk cId="586310142" sldId="271"/>
            <ac:spMk id="3" creationId="{4E5C9F3B-3496-4114-8179-34E5970AC2E0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4:25.810" v="814" actId="20577"/>
        <pc:sldMkLst>
          <pc:docMk/>
          <pc:sldMk cId="752516040" sldId="274"/>
        </pc:sldMkLst>
        <pc:spChg chg="mod">
          <ac:chgData name="Jinglei Ren" userId="S::jinglei@persper.org::78ecdb39-d1e2-4f0c-bc9c-8711931b40e9" providerId="AD" clId="Web-{420A63FA-DB7A-4624-9120-0E1D3EDE32C4}" dt="2018-07-11T09:26:31.498" v="512" actId="20577"/>
          <ac:spMkLst>
            <pc:docMk/>
            <pc:sldMk cId="752516040" sldId="274"/>
            <ac:spMk id="2" creationId="{8AEC60CC-AB5C-42B5-BCD5-FED70B77FF59}"/>
          </ac:spMkLst>
        </pc:spChg>
        <pc:spChg chg="mod">
          <ac:chgData name="Jinglei Ren" userId="S::jinglei@persper.org::78ecdb39-d1e2-4f0c-bc9c-8711931b40e9" providerId="AD" clId="Web-{420A63FA-DB7A-4624-9120-0E1D3EDE32C4}" dt="2018-07-11T09:34:25.810" v="814" actId="20577"/>
          <ac:spMkLst>
            <pc:docMk/>
            <pc:sldMk cId="752516040" sldId="274"/>
            <ac:spMk id="3" creationId="{F5587844-EAEC-4CC4-BB85-420610D7EEF9}"/>
          </ac:spMkLst>
        </pc:spChg>
      </pc:sldChg>
    </pc:docChg>
  </pc:docChgLst>
  <pc:docChgLst>
    <pc:chgData name="Jinglei Ren" userId="S::jinglei@persper.org::78ecdb39-d1e2-4f0c-bc9c-8711931b40e9" providerId="AD" clId="Web-{6CF74940-8C4F-48B3-9DC7-AC52DB7022E9}"/>
    <pc:docChg chg="modSld sldOrd">
      <pc:chgData name="Jinglei Ren" userId="S::jinglei@persper.org::78ecdb39-d1e2-4f0c-bc9c-8711931b40e9" providerId="AD" clId="Web-{6CF74940-8C4F-48B3-9DC7-AC52DB7022E9}" dt="2018-07-10T10:56:26.947" v="453" actId="20577"/>
      <pc:docMkLst>
        <pc:docMk/>
      </pc:docMkLst>
      <pc:sldChg chg="modSp">
        <pc:chgData name="Jinglei Ren" userId="S::jinglei@persper.org::78ecdb39-d1e2-4f0c-bc9c-8711931b40e9" providerId="AD" clId="Web-{6CF74940-8C4F-48B3-9DC7-AC52DB7022E9}" dt="2018-07-10T07:29:59.575" v="25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6CF74940-8C4F-48B3-9DC7-AC52DB7022E9}" dt="2018-07-10T07:29:59.575" v="2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Jinglei Ren" userId="S::jinglei@persper.org::78ecdb39-d1e2-4f0c-bc9c-8711931b40e9" providerId="AD" clId="Web-{6CF74940-8C4F-48B3-9DC7-AC52DB7022E9}" dt="2018-07-10T10:43:07.944" v="286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6CF74940-8C4F-48B3-9DC7-AC52DB7022E9}" dt="2018-07-10T07:31:57.982" v="92" actId="20577"/>
          <ac:spMkLst>
            <pc:docMk/>
            <pc:sldMk cId="4247778777" sldId="261"/>
            <ac:spMk id="2" creationId="{AE662959-1076-4D01-9CC5-A84B628EAE43}"/>
          </ac:spMkLst>
        </pc:spChg>
        <pc:spChg chg="add del">
          <ac:chgData name="Jinglei Ren" userId="S::jinglei@persper.org::78ecdb39-d1e2-4f0c-bc9c-8711931b40e9" providerId="AD" clId="Web-{6CF74940-8C4F-48B3-9DC7-AC52DB7022E9}" dt="2018-07-10T10:43:07.944" v="286"/>
          <ac:spMkLst>
            <pc:docMk/>
            <pc:sldMk cId="4247778777" sldId="261"/>
            <ac:spMk id="3" creationId="{A9F7C540-0E3C-4962-99EC-90D8C41C3D11}"/>
          </ac:spMkLst>
        </pc:spChg>
        <pc:picChg chg="add del mod ord">
          <ac:chgData name="Jinglei Ren" userId="S::jinglei@persper.org::78ecdb39-d1e2-4f0c-bc9c-8711931b40e9" providerId="AD" clId="Web-{6CF74940-8C4F-48B3-9DC7-AC52DB7022E9}" dt="2018-07-10T10:42:49.804" v="284"/>
          <ac:picMkLst>
            <pc:docMk/>
            <pc:sldMk cId="4247778777" sldId="261"/>
            <ac:picMk id="4" creationId="{181BF8F8-D87B-4ED0-893C-80E1061D9F77}"/>
          </ac:picMkLst>
        </pc:picChg>
        <pc:picChg chg="add del mod ord">
          <ac:chgData name="Jinglei Ren" userId="S::jinglei@persper.org::78ecdb39-d1e2-4f0c-bc9c-8711931b40e9" providerId="AD" clId="Web-{6CF74940-8C4F-48B3-9DC7-AC52DB7022E9}" dt="2018-07-10T10:43:07.944" v="286"/>
          <ac:picMkLst>
            <pc:docMk/>
            <pc:sldMk cId="4247778777" sldId="261"/>
            <ac:picMk id="6" creationId="{A67F8865-33A0-4DE9-B14D-3EAB72DA3057}"/>
          </ac:picMkLst>
        </pc:picChg>
      </pc:sldChg>
      <pc:sldChg chg="modSp">
        <pc:chgData name="Jinglei Ren" userId="S::jinglei@persper.org::78ecdb39-d1e2-4f0c-bc9c-8711931b40e9" providerId="AD" clId="Web-{6CF74940-8C4F-48B3-9DC7-AC52DB7022E9}" dt="2018-07-10T07:40:20.469" v="280" actId="1076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6CF74940-8C4F-48B3-9DC7-AC52DB7022E9}" dt="2018-07-10T07:40:01.766" v="278" actId="20577"/>
          <ac:spMkLst>
            <pc:docMk/>
            <pc:sldMk cId="673496205" sldId="263"/>
            <ac:spMk id="3" creationId="{C4249FA9-ECA4-45A2-A6D0-210D40187CF1}"/>
          </ac:spMkLst>
        </pc:spChg>
        <pc:picChg chg="mod">
          <ac:chgData name="Jinglei Ren" userId="S::jinglei@persper.org::78ecdb39-d1e2-4f0c-bc9c-8711931b40e9" providerId="AD" clId="Web-{6CF74940-8C4F-48B3-9DC7-AC52DB7022E9}" dt="2018-07-10T07:40:20.469" v="280" actId="1076"/>
          <ac:picMkLst>
            <pc:docMk/>
            <pc:sldMk cId="673496205" sldId="263"/>
            <ac:picMk id="4" creationId="{49D1141E-28C3-4363-805F-CE3446167DD8}"/>
          </ac:picMkLst>
        </pc:picChg>
      </pc:sldChg>
      <pc:sldChg chg="modSp">
        <pc:chgData name="Jinglei Ren" userId="S::jinglei@persper.org::78ecdb39-d1e2-4f0c-bc9c-8711931b40e9" providerId="AD" clId="Web-{6CF74940-8C4F-48B3-9DC7-AC52DB7022E9}" dt="2018-07-10T10:56:23.385" v="450" actId="20577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6CF74940-8C4F-48B3-9DC7-AC52DB7022E9}" dt="2018-07-10T10:56:23.385" v="450" actId="20577"/>
          <ac:spMkLst>
            <pc:docMk/>
            <pc:sldMk cId="3946931659" sldId="264"/>
            <ac:spMk id="3" creationId="{C83881A6-0D9D-4AA6-912A-AF64D6B97891}"/>
          </ac:spMkLst>
        </pc:spChg>
      </pc:sldChg>
    </pc:docChg>
  </pc:docChgLst>
  <pc:docChgLst>
    <pc:chgData name="Jinglei Ren" userId="S::jinglei@persper.org::78ecdb39-d1e2-4f0c-bc9c-8711931b40e9" providerId="AD" clId="Web-{70C3E05C-BE80-4CB1-A0E8-28E9BB8766FA}"/>
    <pc:docChg chg="addSld delSld modSld">
      <pc:chgData name="Jinglei Ren" userId="S::jinglei@persper.org::78ecdb39-d1e2-4f0c-bc9c-8711931b40e9" providerId="AD" clId="Web-{70C3E05C-BE80-4CB1-A0E8-28E9BB8766FA}" dt="2018-07-05T03:19:50.336" v="4"/>
      <pc:docMkLst>
        <pc:docMk/>
      </pc:docMkLst>
    </pc:docChg>
  </pc:docChgLst>
  <pc:docChgLst>
    <pc:chgData name="Jinglei Ren" userId="S::jinglei@persper.org::78ecdb39-d1e2-4f0c-bc9c-8711931b40e9" providerId="AD" clId="Web-{00438EB5-F2D3-4B5F-8354-57E140CE4C3B}"/>
    <pc:docChg chg="mod addSld delSld modSld modMainMaster setSldSz">
      <pc:chgData name="Jinglei Ren" userId="S::jinglei@persper.org::78ecdb39-d1e2-4f0c-bc9c-8711931b40e9" providerId="AD" clId="Web-{00438EB5-F2D3-4B5F-8354-57E140CE4C3B}" dt="2018-07-09T09:41:52.374" v="371" actId="14100"/>
      <pc:docMkLst>
        <pc:docMk/>
      </pc:docMkLst>
      <pc:sldChg chg="modSp">
        <pc:chgData name="Jinglei Ren" userId="S::jinglei@persper.org::78ecdb39-d1e2-4f0c-bc9c-8711931b40e9" providerId="AD" clId="Web-{00438EB5-F2D3-4B5F-8354-57E140CE4C3B}" dt="2018-07-09T09:38:48.077" v="349" actId="14100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00438EB5-F2D3-4B5F-8354-57E140CE4C3B}" dt="2018-07-09T09:38:48.077" v="349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00438EB5-F2D3-4B5F-8354-57E140CE4C3B}" dt="2018-07-09T09:37:43.077" v="342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Jinglei Ren" userId="S::jinglei@persper.org::78ecdb39-d1e2-4f0c-bc9c-8711931b40e9" providerId="AD" clId="Web-{00438EB5-F2D3-4B5F-8354-57E140CE4C3B}" dt="2018-07-09T09:39:12.030" v="352" actId="14100"/>
        <pc:sldMkLst>
          <pc:docMk/>
          <pc:sldMk cId="1425116419" sldId="259"/>
        </pc:sldMkLst>
        <pc:spChg chg="mod">
          <ac:chgData name="Jinglei Ren" userId="S::jinglei@persper.org::78ecdb39-d1e2-4f0c-bc9c-8711931b40e9" providerId="AD" clId="Web-{00438EB5-F2D3-4B5F-8354-57E140CE4C3B}" dt="2018-07-09T08:08:35.852" v="233" actId="20577"/>
          <ac:spMkLst>
            <pc:docMk/>
            <pc:sldMk cId="1425116419" sldId="259"/>
            <ac:spMk id="2" creationId="{F0CC5453-7B19-4900-AEDE-54A7B6AF4434}"/>
          </ac:spMkLst>
        </pc:spChg>
        <pc:spChg chg="del">
          <ac:chgData name="Jinglei Ren" userId="S::jinglei@persper.org::78ecdb39-d1e2-4f0c-bc9c-8711931b40e9" providerId="AD" clId="Web-{00438EB5-F2D3-4B5F-8354-57E140CE4C3B}" dt="2018-07-09T08:07:01.633" v="197"/>
          <ac:spMkLst>
            <pc:docMk/>
            <pc:sldMk cId="1425116419" sldId="259"/>
            <ac:spMk id="3" creationId="{F341E043-9D4A-4B72-8E8C-80A3C86BF7F6}"/>
          </ac:spMkLst>
        </pc:spChg>
        <pc:spChg chg="add del mod">
          <ac:chgData name="Jinglei Ren" userId="S::jinglei@persper.org::78ecdb39-d1e2-4f0c-bc9c-8711931b40e9" providerId="AD" clId="Web-{00438EB5-F2D3-4B5F-8354-57E140CE4C3B}" dt="2018-07-09T08:09:24.336" v="239"/>
          <ac:spMkLst>
            <pc:docMk/>
            <pc:sldMk cId="1425116419" sldId="259"/>
            <ac:spMk id="7" creationId="{18D59D74-6501-4A2D-8CC6-61778244F903}"/>
          </ac:spMkLst>
        </pc:spChg>
        <pc:picChg chg="add del mod ord modCrop">
          <ac:chgData name="Jinglei Ren" userId="S::jinglei@persper.org::78ecdb39-d1e2-4f0c-bc9c-8711931b40e9" providerId="AD" clId="Web-{00438EB5-F2D3-4B5F-8354-57E140CE4C3B}" dt="2018-07-09T08:09:18.914" v="238"/>
          <ac:picMkLst>
            <pc:docMk/>
            <pc:sldMk cId="1425116419" sldId="259"/>
            <ac:picMk id="4" creationId="{B5ACC795-4D22-4965-825C-6BC3C1989F1E}"/>
          </ac:picMkLst>
        </pc:picChg>
        <pc:picChg chg="add mod ord">
          <ac:chgData name="Jinglei Ren" userId="S::jinglei@persper.org::78ecdb39-d1e2-4f0c-bc9c-8711931b40e9" providerId="AD" clId="Web-{00438EB5-F2D3-4B5F-8354-57E140CE4C3B}" dt="2018-07-09T09:39:12.030" v="352" actId="14100"/>
          <ac:picMkLst>
            <pc:docMk/>
            <pc:sldMk cId="1425116419" sldId="259"/>
            <ac:picMk id="8" creationId="{6DC3CA41-17A2-4DB2-BA6E-1660D0947CED}"/>
          </ac:picMkLst>
        </pc:picChg>
      </pc:sldChg>
      <pc:sldChg chg="modSp new">
        <pc:chgData name="Jinglei Ren" userId="S::jinglei@persper.org::78ecdb39-d1e2-4f0c-bc9c-8711931b40e9" providerId="AD" clId="Web-{00438EB5-F2D3-4B5F-8354-57E140CE4C3B}" dt="2018-07-09T08:15:32.149" v="262" actId="20577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00438EB5-F2D3-4B5F-8354-57E140CE4C3B}" dt="2018-07-09T08:15:32.149" v="262" actId="20577"/>
          <ac:spMkLst>
            <pc:docMk/>
            <pc:sldMk cId="4247778777" sldId="261"/>
            <ac:spMk id="2" creationId="{AE662959-1076-4D01-9CC5-A84B628EAE43}"/>
          </ac:spMkLst>
        </pc:spChg>
      </pc:sldChg>
      <pc:sldChg chg="addSp modSp new">
        <pc:chgData name="Jinglei Ren" userId="S::jinglei@persper.org::78ecdb39-d1e2-4f0c-bc9c-8711931b40e9" providerId="AD" clId="Web-{00438EB5-F2D3-4B5F-8354-57E140CE4C3B}" dt="2018-07-09T09:41:52.374" v="371" actId="14100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00438EB5-F2D3-4B5F-8354-57E140CE4C3B}" dt="2018-07-09T08:18:35.117" v="306" actId="20577"/>
          <ac:spMkLst>
            <pc:docMk/>
            <pc:sldMk cId="673496205" sldId="263"/>
            <ac:spMk id="2" creationId="{057FDD7D-44FD-4EBB-9E49-8FAAE7872D6E}"/>
          </ac:spMkLst>
        </pc:spChg>
        <pc:spChg chg="mod">
          <ac:chgData name="Jinglei Ren" userId="S::jinglei@persper.org::78ecdb39-d1e2-4f0c-bc9c-8711931b40e9" providerId="AD" clId="Web-{00438EB5-F2D3-4B5F-8354-57E140CE4C3B}" dt="2018-07-09T09:40:42.312" v="368" actId="20577"/>
          <ac:spMkLst>
            <pc:docMk/>
            <pc:sldMk cId="673496205" sldId="263"/>
            <ac:spMk id="3" creationId="{C4249FA9-ECA4-45A2-A6D0-210D40187CF1}"/>
          </ac:spMkLst>
        </pc:spChg>
        <pc:picChg chg="add mod ord">
          <ac:chgData name="Jinglei Ren" userId="S::jinglei@persper.org::78ecdb39-d1e2-4f0c-bc9c-8711931b40e9" providerId="AD" clId="Web-{00438EB5-F2D3-4B5F-8354-57E140CE4C3B}" dt="2018-07-09T09:41:52.374" v="371" actId="14100"/>
          <ac:picMkLst>
            <pc:docMk/>
            <pc:sldMk cId="673496205" sldId="263"/>
            <ac:picMk id="4" creationId="{49D1141E-28C3-4363-805F-CE3446167DD8}"/>
          </ac:picMkLst>
        </pc:picChg>
      </pc:sldChg>
      <pc:sldChg chg="modSp new">
        <pc:chgData name="Jinglei Ren" userId="S::jinglei@persper.org::78ecdb39-d1e2-4f0c-bc9c-8711931b40e9" providerId="AD" clId="Web-{00438EB5-F2D3-4B5F-8354-57E140CE4C3B}" dt="2018-07-09T08:18:45.883" v="316" actId="20577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00438EB5-F2D3-4B5F-8354-57E140CE4C3B}" dt="2018-07-09T08:18:45.883" v="316" actId="20577"/>
          <ac:spMkLst>
            <pc:docMk/>
            <pc:sldMk cId="3946931659" sldId="264"/>
            <ac:spMk id="2" creationId="{56C77C3D-DEB4-4DBD-8384-58502DE59847}"/>
          </ac:spMkLst>
        </pc:spChg>
      </pc:sldChg>
      <pc:sldChg chg="new">
        <pc:chgData name="Jinglei Ren" userId="S::jinglei@persper.org::78ecdb39-d1e2-4f0c-bc9c-8711931b40e9" providerId="AD" clId="Web-{00438EB5-F2D3-4B5F-8354-57E140CE4C3B}" dt="2018-07-09T08:19:25.711" v="319"/>
        <pc:sldMkLst>
          <pc:docMk/>
          <pc:sldMk cId="2709603832" sldId="265"/>
        </pc:sldMkLst>
      </pc:sldChg>
    </pc:docChg>
  </pc:docChgLst>
  <pc:docChgLst>
    <pc:chgData name="Jinglei Ren" userId="78ecdb39-d1e2-4f0c-bc9c-8711931b40e9" providerId="ADAL" clId="{E9C2A600-FD6F-6543-A967-90C803BC7F89}"/>
    <pc:docChg chg="undo redo custSel addSld delSld modSld sldOrd modMainMaster modNotesMaster modHandout">
      <pc:chgData name="Jinglei Ren" userId="78ecdb39-d1e2-4f0c-bc9c-8711931b40e9" providerId="ADAL" clId="{E9C2A600-FD6F-6543-A967-90C803BC7F89}" dt="2018-07-17T17:37:51.957" v="8227" actId="478"/>
      <pc:docMkLst>
        <pc:docMk/>
      </pc:docMkLst>
      <pc:sldChg chg="addSp delSp modSp modTransition">
        <pc:chgData name="Jinglei Ren" userId="78ecdb39-d1e2-4f0c-bc9c-8711931b40e9" providerId="ADAL" clId="{E9C2A600-FD6F-6543-A967-90C803BC7F89}" dt="2018-07-16T04:06:54.173" v="8000"/>
        <pc:sldMkLst>
          <pc:docMk/>
          <pc:sldMk cId="109857222" sldId="256"/>
        </pc:sldMkLst>
        <pc:spChg chg="mod">
          <ac:chgData name="Jinglei Ren" userId="78ecdb39-d1e2-4f0c-bc9c-8711931b40e9" providerId="ADAL" clId="{E9C2A600-FD6F-6543-A967-90C803BC7F89}" dt="2018-07-14T08:26:18.566" v="7035" actId="103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4T08:26:13.134" v="7023" actId="103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1T12:45:56.935" v="181"/>
          <ac:spMkLst>
            <pc:docMk/>
            <pc:sldMk cId="109857222" sldId="256"/>
            <ac:spMk id="4" creationId="{3A10B2AA-10C3-CE45-AF90-2711B0A08A2D}"/>
          </ac:spMkLst>
        </pc:spChg>
      </pc:sldChg>
      <pc:sldChg chg="addSp modSp add modTransition modNotesTx">
        <pc:chgData name="Jinglei Ren" userId="78ecdb39-d1e2-4f0c-bc9c-8711931b40e9" providerId="ADAL" clId="{E9C2A600-FD6F-6543-A967-90C803BC7F89}" dt="2018-07-17T04:09:54.460" v="8199" actId="20577"/>
        <pc:sldMkLst>
          <pc:docMk/>
          <pc:sldMk cId="1223860641" sldId="257"/>
        </pc:sldMkLst>
        <pc:spChg chg="mod">
          <ac:chgData name="Jinglei Ren" userId="78ecdb39-d1e2-4f0c-bc9c-8711931b40e9" providerId="ADAL" clId="{E9C2A600-FD6F-6543-A967-90C803BC7F89}" dt="2018-07-16T03:59:31.568" v="7987" actId="1076"/>
          <ac:spMkLst>
            <pc:docMk/>
            <pc:sldMk cId="1223860641" sldId="257"/>
            <ac:spMk id="4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1223860641" sldId="257"/>
            <ac:spMk id="5" creationId="{AFD685B4-447F-124C-86CC-206829F4B9B8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223860641" sldId="257"/>
            <ac:spMk id="7" creationId="{9AF021EC-B073-0A40-B5D9-9F2CE1F2E8BE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1597185701" sldId="257"/>
        </pc:sldMkLst>
      </pc:sldChg>
      <pc:sldChg chg="addSp delSp modSp ord modTransition modNotesTx">
        <pc:chgData name="Jinglei Ren" userId="78ecdb39-d1e2-4f0c-bc9c-8711931b40e9" providerId="ADAL" clId="{E9C2A600-FD6F-6543-A967-90C803BC7F89}" dt="2018-07-16T04:06:44.783" v="7999"/>
        <pc:sldMkLst>
          <pc:docMk/>
          <pc:sldMk cId="1425116419" sldId="259"/>
        </pc:sldMkLst>
        <pc:spChg chg="mod">
          <ac:chgData name="Jinglei Ren" userId="78ecdb39-d1e2-4f0c-bc9c-8711931b40e9" providerId="ADAL" clId="{E9C2A600-FD6F-6543-A967-90C803BC7F89}" dt="2018-07-13T12:15:25.526" v="5147" actId="20577"/>
          <ac:spMkLst>
            <pc:docMk/>
            <pc:sldMk cId="1425116419" sldId="259"/>
            <ac:spMk id="2" creationId="{F0CC5453-7B19-4900-AEDE-54A7B6AF4434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1425116419" sldId="259"/>
            <ac:spMk id="3" creationId="{677C2E8F-2DA7-FB46-A2BD-0DD71030F9AE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1425116419" sldId="259"/>
            <ac:spMk id="4" creationId="{156DBFFD-99AC-8D4F-AF7A-98F3CE4C6CE4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425116419" sldId="259"/>
            <ac:spMk id="4" creationId="{BE7A3A2A-CC98-9E4B-9043-8044DB765801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1425116419" sldId="259"/>
            <ac:spMk id="5" creationId="{A79D4D94-9784-D648-BBAC-14FEEE546695}"/>
          </ac:spMkLst>
        </pc:spChg>
        <pc:spChg chg="add del mod">
          <ac:chgData name="Jinglei Ren" userId="78ecdb39-d1e2-4f0c-bc9c-8711931b40e9" providerId="ADAL" clId="{E9C2A600-FD6F-6543-A967-90C803BC7F89}" dt="2018-07-11T13:06:56.433" v="247" actId="478"/>
          <ac:spMkLst>
            <pc:docMk/>
            <pc:sldMk cId="1425116419" sldId="259"/>
            <ac:spMk id="6" creationId="{8C3DB1F1-B983-E04E-8744-EA8E6BA1B308}"/>
          </ac:spMkLst>
        </pc:spChg>
        <pc:spChg chg="mod">
          <ac:chgData name="Jinglei Ren" userId="78ecdb39-d1e2-4f0c-bc9c-8711931b40e9" providerId="ADAL" clId="{E9C2A600-FD6F-6543-A967-90C803BC7F89}" dt="2018-07-14T09:41:28.881" v="7069" actId="1036"/>
          <ac:spMkLst>
            <pc:docMk/>
            <pc:sldMk cId="1425116419" sldId="259"/>
            <ac:spMk id="6" creationId="{0F8B08F0-1598-49BC-B19A-16B0C59DAA53}"/>
          </ac:spMkLst>
        </pc:spChg>
        <pc:spChg chg="add del mod">
          <ac:chgData name="Jinglei Ren" userId="78ecdb39-d1e2-4f0c-bc9c-8711931b40e9" providerId="ADAL" clId="{E9C2A600-FD6F-6543-A967-90C803BC7F89}" dt="2018-07-11T13:07:13.336" v="249" actId="478"/>
          <ac:spMkLst>
            <pc:docMk/>
            <pc:sldMk cId="1425116419" sldId="259"/>
            <ac:spMk id="7" creationId="{90F551BB-6186-8440-9394-A72FD07FA009}"/>
          </ac:spMkLst>
        </pc:spChg>
        <pc:spChg chg="add del mod">
          <ac:chgData name="Jinglei Ren" userId="78ecdb39-d1e2-4f0c-bc9c-8711931b40e9" providerId="ADAL" clId="{E9C2A600-FD6F-6543-A967-90C803BC7F89}" dt="2018-07-14T09:40:47.973" v="7064"/>
          <ac:spMkLst>
            <pc:docMk/>
            <pc:sldMk cId="1425116419" sldId="259"/>
            <ac:spMk id="7" creationId="{FA02C79F-8C9B-2740-A7E6-A59638F15006}"/>
          </ac:spMkLst>
        </pc:spChg>
        <pc:picChg chg="del">
          <ac:chgData name="Jinglei Ren" userId="78ecdb39-d1e2-4f0c-bc9c-8711931b40e9" providerId="ADAL" clId="{E9C2A600-FD6F-6543-A967-90C803BC7F89}" dt="2018-07-14T09:40:41.367" v="7063" actId="478"/>
          <ac:picMkLst>
            <pc:docMk/>
            <pc:sldMk cId="1425116419" sldId="259"/>
            <ac:picMk id="8" creationId="{6DC3CA41-17A2-4DB2-BA6E-1660D0947CED}"/>
          </ac:picMkLst>
        </pc:picChg>
        <pc:picChg chg="add mod">
          <ac:chgData name="Jinglei Ren" userId="78ecdb39-d1e2-4f0c-bc9c-8711931b40e9" providerId="ADAL" clId="{E9C2A600-FD6F-6543-A967-90C803BC7F89}" dt="2018-07-14T09:40:58.028" v="7066" actId="1076"/>
          <ac:picMkLst>
            <pc:docMk/>
            <pc:sldMk cId="1425116419" sldId="259"/>
            <ac:picMk id="9" creationId="{40506F28-1B4E-5D4E-B2FD-62BD0D6B2D15}"/>
          </ac:picMkLst>
        </pc:picChg>
      </pc:sldChg>
      <pc:sldChg chg="addSp delSp modSp modTransition">
        <pc:chgData name="Jinglei Ren" userId="78ecdb39-d1e2-4f0c-bc9c-8711931b40e9" providerId="ADAL" clId="{E9C2A600-FD6F-6543-A967-90C803BC7F89}" dt="2018-07-16T12:44:21.193" v="8077" actId="167"/>
        <pc:sldMkLst>
          <pc:docMk/>
          <pc:sldMk cId="4247778777" sldId="261"/>
        </pc:sldMkLst>
        <pc:spChg chg="del">
          <ac:chgData name="Jinglei Ren" userId="78ecdb39-d1e2-4f0c-bc9c-8711931b40e9" providerId="ADAL" clId="{E9C2A600-FD6F-6543-A967-90C803BC7F89}" dt="2018-07-11T13:32:31.095" v="266" actId="931"/>
          <ac:spMkLst>
            <pc:docMk/>
            <pc:sldMk cId="4247778777" sldId="261"/>
            <ac:spMk id="3" creationId="{A9F7C540-0E3C-4962-99EC-90D8C41C3D11}"/>
          </ac:spMkLst>
        </pc:spChg>
        <pc:spChg chg="add mod">
          <ac:chgData name="Jinglei Ren" userId="78ecdb39-d1e2-4f0c-bc9c-8711931b40e9" providerId="ADAL" clId="{E9C2A600-FD6F-6543-A967-90C803BC7F89}" dt="2018-07-14T08:29:34.002" v="7062" actId="1076"/>
          <ac:spMkLst>
            <pc:docMk/>
            <pc:sldMk cId="4247778777" sldId="261"/>
            <ac:spMk id="3" creationId="{93805303-2A2D-0943-A515-9E4FDAE074F0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4247778777" sldId="261"/>
            <ac:spMk id="4" creationId="{3F3E5BB3-ED9B-E242-B8D0-7AE6485DBE98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4247778777" sldId="261"/>
            <ac:spMk id="5" creationId="{2A1BC043-7AF5-6B43-928F-3D5E6F60699F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4247778777" sldId="261"/>
            <ac:spMk id="5" creationId="{113C8573-253E-AC41-B7BA-1251D0A7857C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4247778777" sldId="261"/>
            <ac:spMk id="6" creationId="{D6ABEE75-0145-3948-87F3-5EDE086D1412}"/>
          </ac:spMkLst>
        </pc:spChg>
        <pc:spChg chg="add mod">
          <ac:chgData name="Jinglei Ren" userId="78ecdb39-d1e2-4f0c-bc9c-8711931b40e9" providerId="ADAL" clId="{E9C2A600-FD6F-6543-A967-90C803BC7F89}" dt="2018-07-14T08:29:09.936" v="7059" actId="20577"/>
          <ac:spMkLst>
            <pc:docMk/>
            <pc:sldMk cId="4247778777" sldId="261"/>
            <ac:spMk id="8" creationId="{B14EACE7-3CD0-284B-A313-5D53226A2F34}"/>
          </ac:spMkLst>
        </pc:spChg>
        <pc:spChg chg="add del mod">
          <ac:chgData name="Jinglei Ren" userId="78ecdb39-d1e2-4f0c-bc9c-8711931b40e9" providerId="ADAL" clId="{E9C2A600-FD6F-6543-A967-90C803BC7F89}" dt="2018-07-16T12:44:13.223" v="8076"/>
          <ac:spMkLst>
            <pc:docMk/>
            <pc:sldMk cId="4247778777" sldId="261"/>
            <ac:spMk id="9" creationId="{DDCFA762-718A-874E-8700-40CE0FC35182}"/>
          </ac:spMkLst>
        </pc:spChg>
        <pc:picChg chg="add del mod">
          <ac:chgData name="Jinglei Ren" userId="78ecdb39-d1e2-4f0c-bc9c-8711931b40e9" providerId="ADAL" clId="{E9C2A600-FD6F-6543-A967-90C803BC7F89}" dt="2018-07-16T12:44:03.322" v="8075" actId="478"/>
          <ac:picMkLst>
            <pc:docMk/>
            <pc:sldMk cId="4247778777" sldId="261"/>
            <ac:picMk id="7" creationId="{774BC586-254F-E941-9783-90A49CC9163D}"/>
          </ac:picMkLst>
        </pc:picChg>
        <pc:picChg chg="add mod">
          <ac:chgData name="Jinglei Ren" userId="78ecdb39-d1e2-4f0c-bc9c-8711931b40e9" providerId="ADAL" clId="{E9C2A600-FD6F-6543-A967-90C803BC7F89}" dt="2018-07-16T12:44:21.193" v="8077" actId="167"/>
          <ac:picMkLst>
            <pc:docMk/>
            <pc:sldMk cId="4247778777" sldId="261"/>
            <ac:picMk id="11" creationId="{BF619277-EE82-684D-89CE-C81C30575166}"/>
          </ac:picMkLst>
        </pc:picChg>
      </pc:sldChg>
      <pc:sldChg chg="addSp delSp modSp modTransition modAnim modNotesTx">
        <pc:chgData name="Jinglei Ren" userId="78ecdb39-d1e2-4f0c-bc9c-8711931b40e9" providerId="ADAL" clId="{E9C2A600-FD6F-6543-A967-90C803BC7F89}" dt="2018-07-16T12:44:58.643" v="8082" actId="1076"/>
        <pc:sldMkLst>
          <pc:docMk/>
          <pc:sldMk cId="673496205" sldId="263"/>
        </pc:sldMkLst>
        <pc:spChg chg="mod">
          <ac:chgData name="Jinglei Ren" userId="78ecdb39-d1e2-4f0c-bc9c-8711931b40e9" providerId="ADAL" clId="{E9C2A600-FD6F-6543-A967-90C803BC7F89}" dt="2018-07-14T01:48:06.830" v="6425" actId="20577"/>
          <ac:spMkLst>
            <pc:docMk/>
            <pc:sldMk cId="673496205" sldId="263"/>
            <ac:spMk id="3" creationId="{C4249FA9-ECA4-45A2-A6D0-210D40187CF1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673496205" sldId="263"/>
            <ac:spMk id="5" creationId="{39051E66-6EDE-5149-BBDB-5B9F711ACD01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673496205" sldId="263"/>
            <ac:spMk id="6" creationId="{A3232DD2-0830-BF45-BF8A-4F727B052A67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673496205" sldId="263"/>
            <ac:spMk id="6" creationId="{7DBA8860-C2EF-FA43-A09D-5C6465FA51FE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673496205" sldId="263"/>
            <ac:spMk id="7" creationId="{C37AB7B3-95C9-0E45-A994-29E70DEAE435}"/>
          </ac:spMkLst>
        </pc:spChg>
        <pc:picChg chg="del">
          <ac:chgData name="Jinglei Ren" userId="78ecdb39-d1e2-4f0c-bc9c-8711931b40e9" providerId="ADAL" clId="{E9C2A600-FD6F-6543-A967-90C803BC7F89}" dt="2018-07-16T12:44:36.120" v="8078" actId="478"/>
          <ac:picMkLst>
            <pc:docMk/>
            <pc:sldMk cId="673496205" sldId="263"/>
            <ac:picMk id="4" creationId="{49D1141E-28C3-4363-805F-CE3446167DD8}"/>
          </ac:picMkLst>
        </pc:picChg>
        <pc:picChg chg="add mod">
          <ac:chgData name="Jinglei Ren" userId="78ecdb39-d1e2-4f0c-bc9c-8711931b40e9" providerId="ADAL" clId="{E9C2A600-FD6F-6543-A967-90C803BC7F89}" dt="2018-07-16T12:44:58.643" v="8082" actId="1076"/>
          <ac:picMkLst>
            <pc:docMk/>
            <pc:sldMk cId="673496205" sldId="263"/>
            <ac:picMk id="8" creationId="{092E8716-E6AB-F947-AE9C-B05DB5EA09B7}"/>
          </ac:picMkLst>
        </pc:picChg>
      </pc:sldChg>
      <pc:sldChg chg="addSp delSp modSp modTransition modAnim">
        <pc:chgData name="Jinglei Ren" userId="78ecdb39-d1e2-4f0c-bc9c-8711931b40e9" providerId="ADAL" clId="{E9C2A600-FD6F-6543-A967-90C803BC7F89}" dt="2018-07-16T04:06:44.783" v="7999"/>
        <pc:sldMkLst>
          <pc:docMk/>
          <pc:sldMk cId="3946931659" sldId="264"/>
        </pc:sldMkLst>
        <pc:spChg chg="mod">
          <ac:chgData name="Jinglei Ren" userId="78ecdb39-d1e2-4f0c-bc9c-8711931b40e9" providerId="ADAL" clId="{E9C2A600-FD6F-6543-A967-90C803BC7F89}" dt="2018-07-14T13:33:18.643" v="7681" actId="20577"/>
          <ac:spMkLst>
            <pc:docMk/>
            <pc:sldMk cId="3946931659" sldId="264"/>
            <ac:spMk id="3" creationId="{C83881A6-0D9D-4AA6-912A-AF64D6B97891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3946931659" sldId="264"/>
            <ac:spMk id="4" creationId="{8042BD9F-E1ED-214C-BDEA-2E57C9BB4945}"/>
          </ac:spMkLst>
        </pc:spChg>
        <pc:spChg chg="add mod">
          <ac:chgData name="Jinglei Ren" userId="78ecdb39-d1e2-4f0c-bc9c-8711931b40e9" providerId="ADAL" clId="{E9C2A600-FD6F-6543-A967-90C803BC7F89}" dt="2018-07-15T23:30:18.066" v="7729" actId="1076"/>
          <ac:spMkLst>
            <pc:docMk/>
            <pc:sldMk cId="3946931659" sldId="264"/>
            <ac:spMk id="7" creationId="{C3CC81F3-BD09-DD41-A449-50F787CBCE1A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3946931659" sldId="264"/>
            <ac:spMk id="8" creationId="{97EE76AB-0D65-744F-8E64-A18C8B57E416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3946931659" sldId="264"/>
            <ac:spMk id="9" creationId="{D0DACF51-CD3A-C140-B73C-9B36424B8CC7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3946931659" sldId="264"/>
            <ac:spMk id="10" creationId="{8D6DADAC-ADF5-5F41-8FB7-23A6B4360332}"/>
          </ac:spMkLst>
        </pc:spChg>
        <pc:picChg chg="add mod">
          <ac:chgData name="Jinglei Ren" userId="78ecdb39-d1e2-4f0c-bc9c-8711931b40e9" providerId="ADAL" clId="{E9C2A600-FD6F-6543-A967-90C803BC7F89}" dt="2018-07-15T23:30:07.578" v="7728" actId="1076"/>
          <ac:picMkLst>
            <pc:docMk/>
            <pc:sldMk cId="3946931659" sldId="264"/>
            <ac:picMk id="5" creationId="{2061D64B-0042-6848-BBDB-E4427CADB773}"/>
          </ac:picMkLst>
        </pc:picChg>
        <pc:picChg chg="del">
          <ac:chgData name="Jinglei Ren" userId="78ecdb39-d1e2-4f0c-bc9c-8711931b40e9" providerId="ADAL" clId="{E9C2A600-FD6F-6543-A967-90C803BC7F89}" dt="2018-07-11T12:14:11.562" v="0" actId="478"/>
          <ac:picMkLst>
            <pc:docMk/>
            <pc:sldMk cId="3946931659" sldId="264"/>
            <ac:picMk id="6" creationId="{7CBC4983-93A5-4DE7-95D8-C52BEBDD674D}"/>
          </ac:picMkLst>
        </pc:picChg>
      </pc:sldChg>
      <pc:sldChg chg="addSp delSp modSp modTransition modAnim modNotesTx">
        <pc:chgData name="Jinglei Ren" userId="78ecdb39-d1e2-4f0c-bc9c-8711931b40e9" providerId="ADAL" clId="{E9C2A600-FD6F-6543-A967-90C803BC7F89}" dt="2018-07-16T04:06:44.783" v="7999"/>
        <pc:sldMkLst>
          <pc:docMk/>
          <pc:sldMk cId="2709603832" sldId="265"/>
        </pc:sldMkLst>
        <pc:spChg chg="mod">
          <ac:chgData name="Jinglei Ren" userId="78ecdb39-d1e2-4f0c-bc9c-8711931b40e9" providerId="ADAL" clId="{E9C2A600-FD6F-6543-A967-90C803BC7F89}" dt="2018-07-13T08:24:19.024" v="2619" actId="20577"/>
          <ac:spMkLst>
            <pc:docMk/>
            <pc:sldMk cId="2709603832" sldId="265"/>
            <ac:spMk id="2" creationId="{6ECE9C5C-FCA9-42FE-BE96-0C2B79BD9497}"/>
          </ac:spMkLst>
        </pc:spChg>
        <pc:spChg chg="mod">
          <ac:chgData name="Jinglei Ren" userId="78ecdb39-d1e2-4f0c-bc9c-8711931b40e9" providerId="ADAL" clId="{E9C2A600-FD6F-6543-A967-90C803BC7F89}" dt="2018-07-15T23:31:10.157" v="7747" actId="20577"/>
          <ac:spMkLst>
            <pc:docMk/>
            <pc:sldMk cId="2709603832" sldId="265"/>
            <ac:spMk id="3" creationId="{3854940A-7E7C-45B2-A02D-828DD1FCDAF8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2709603832" sldId="265"/>
            <ac:spMk id="4" creationId="{56086EB6-E125-4D4C-A650-77363859B1DC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709603832" sldId="265"/>
            <ac:spMk id="5" creationId="{990E6379-A842-6E48-AD50-D2BF45B0A66F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2709603832" sldId="265"/>
            <ac:spMk id="5" creationId="{A4B372B3-64C7-EE43-BB1F-BF638D15430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2709603832" sldId="265"/>
            <ac:spMk id="6" creationId="{4B33E149-E0DB-AE4C-892C-C86EB7F661AF}"/>
          </ac:spMkLst>
        </pc:spChg>
      </pc:sldChg>
      <pc:sldChg chg="addSp delSp modSp modTransition modAnim">
        <pc:chgData name="Jinglei Ren" userId="78ecdb39-d1e2-4f0c-bc9c-8711931b40e9" providerId="ADAL" clId="{E9C2A600-FD6F-6543-A967-90C803BC7F89}" dt="2018-07-16T04:10:05.691" v="8017"/>
        <pc:sldMkLst>
          <pc:docMk/>
          <pc:sldMk cId="777126167" sldId="267"/>
        </pc:sldMkLst>
        <pc:spChg chg="mod">
          <ac:chgData name="Jinglei Ren" userId="78ecdb39-d1e2-4f0c-bc9c-8711931b40e9" providerId="ADAL" clId="{E9C2A600-FD6F-6543-A967-90C803BC7F89}" dt="2018-07-13T10:54:03.003" v="4191" actId="20577"/>
          <ac:spMkLst>
            <pc:docMk/>
            <pc:sldMk cId="777126167" sldId="267"/>
            <ac:spMk id="2" creationId="{C37205E6-95B1-480B-8481-B6C54425567C}"/>
          </ac:spMkLst>
        </pc:spChg>
        <pc:spChg chg="mod">
          <ac:chgData name="Jinglei Ren" userId="78ecdb39-d1e2-4f0c-bc9c-8711931b40e9" providerId="ADAL" clId="{E9C2A600-FD6F-6543-A967-90C803BC7F89}" dt="2018-07-15T23:35:34.327" v="7852" actId="20577"/>
          <ac:spMkLst>
            <pc:docMk/>
            <pc:sldMk cId="777126167" sldId="267"/>
            <ac:spMk id="3" creationId="{5074252B-E455-4572-92FE-7BDED1F21342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777126167" sldId="267"/>
            <ac:spMk id="4" creationId="{8859E15E-57B4-2741-8075-B82F758E7EA7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777126167" sldId="267"/>
            <ac:spMk id="5" creationId="{FF9D6B9A-C872-894C-9EA1-CBEE78914236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777126167" sldId="267"/>
            <ac:spMk id="5" creationId="{CCE9363A-3035-C241-9B1F-853D3817A811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777126167" sldId="267"/>
            <ac:spMk id="6" creationId="{6FE8C37C-6C10-154A-9B9D-3D707F34DB0D}"/>
          </ac:spMkLst>
        </pc:spChg>
      </pc:sldChg>
      <pc:sldChg chg="addSp delSp modSp modTransition modAnim">
        <pc:chgData name="Jinglei Ren" userId="78ecdb39-d1e2-4f0c-bc9c-8711931b40e9" providerId="ADAL" clId="{E9C2A600-FD6F-6543-A967-90C803BC7F89}" dt="2018-07-16T04:06:44.783" v="7999"/>
        <pc:sldMkLst>
          <pc:docMk/>
          <pc:sldMk cId="550226028" sldId="269"/>
        </pc:sldMkLst>
        <pc:spChg chg="mod">
          <ac:chgData name="Jinglei Ren" userId="78ecdb39-d1e2-4f0c-bc9c-8711931b40e9" providerId="ADAL" clId="{E9C2A600-FD6F-6543-A967-90C803BC7F89}" dt="2018-07-13T08:25:07.750" v="2692" actId="20577"/>
          <ac:spMkLst>
            <pc:docMk/>
            <pc:sldMk cId="550226028" sldId="269"/>
            <ac:spMk id="2" creationId="{6ECE9C5C-FCA9-42FE-BE96-0C2B79BD9497}"/>
          </ac:spMkLst>
        </pc:spChg>
        <pc:spChg chg="mod">
          <ac:chgData name="Jinglei Ren" userId="78ecdb39-d1e2-4f0c-bc9c-8711931b40e9" providerId="ADAL" clId="{E9C2A600-FD6F-6543-A967-90C803BC7F89}" dt="2018-07-13T12:54:13.639" v="5410" actId="20577"/>
          <ac:spMkLst>
            <pc:docMk/>
            <pc:sldMk cId="550226028" sldId="269"/>
            <ac:spMk id="3" creationId="{3854940A-7E7C-45B2-A02D-828DD1FCDAF8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550226028" sldId="269"/>
            <ac:spMk id="4" creationId="{03BAB1D9-54AD-F842-B38C-DD7B5DDD5000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550226028" sldId="269"/>
            <ac:spMk id="5" creationId="{76335BD6-1BDE-C745-B9D7-E43E00C781B5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550226028" sldId="269"/>
            <ac:spMk id="5" creationId="{44F50992-8047-E74D-B3C4-8FDAC16691F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550226028" sldId="269"/>
            <ac:spMk id="6" creationId="{C9B85BD9-496F-1947-AC15-0463FF941A11}"/>
          </ac:spMkLst>
        </pc:spChg>
      </pc:sldChg>
      <pc:sldChg chg="addSp delSp modSp modTransition modNotesTx">
        <pc:chgData name="Jinglei Ren" userId="78ecdb39-d1e2-4f0c-bc9c-8711931b40e9" providerId="ADAL" clId="{E9C2A600-FD6F-6543-A967-90C803BC7F89}" dt="2018-07-16T12:50:35.138" v="8114"/>
        <pc:sldMkLst>
          <pc:docMk/>
          <pc:sldMk cId="586310142" sldId="271"/>
        </pc:sldMkLst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586310142" sldId="271"/>
            <ac:spMk id="3" creationId="{DB1FAE38-B77A-F545-87CA-D0CA97DC2CFF}"/>
          </ac:spMkLst>
        </pc:spChg>
        <pc:spChg chg="del mod">
          <ac:chgData name="Jinglei Ren" userId="78ecdb39-d1e2-4f0c-bc9c-8711931b40e9" providerId="ADAL" clId="{E9C2A600-FD6F-6543-A967-90C803BC7F89}" dt="2018-07-13T10:47:30.962" v="4092" actId="931"/>
          <ac:spMkLst>
            <pc:docMk/>
            <pc:sldMk cId="586310142" sldId="271"/>
            <ac:spMk id="3" creationId="{4E5C9F3B-3496-4114-8179-34E5970AC2E0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586310142" sldId="271"/>
            <ac:spMk id="4" creationId="{7958DA5B-CA15-1E44-8010-F57DFD35EDA0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586310142" sldId="271"/>
            <ac:spMk id="5" creationId="{88F6CBF3-0275-3945-B0FC-A76E6D55BBDA}"/>
          </ac:spMkLst>
        </pc:spChg>
        <pc:spChg chg="add del mod">
          <ac:chgData name="Jinglei Ren" userId="78ecdb39-d1e2-4f0c-bc9c-8711931b40e9" providerId="ADAL" clId="{E9C2A600-FD6F-6543-A967-90C803BC7F89}" dt="2018-07-16T12:50:35.138" v="8114"/>
          <ac:spMkLst>
            <pc:docMk/>
            <pc:sldMk cId="586310142" sldId="271"/>
            <ac:spMk id="5" creationId="{AB59C025-B9D3-F548-85B6-17CF4386E4F9}"/>
          </ac:spMkLst>
        </pc:spChg>
        <pc:spChg chg="add del mod">
          <ac:chgData name="Jinglei Ren" userId="78ecdb39-d1e2-4f0c-bc9c-8711931b40e9" providerId="ADAL" clId="{E9C2A600-FD6F-6543-A967-90C803BC7F89}" dt="2018-07-16T12:47:58.300" v="8111" actId="478"/>
          <ac:spMkLst>
            <pc:docMk/>
            <pc:sldMk cId="586310142" sldId="271"/>
            <ac:spMk id="5" creationId="{97DC2096-B198-A743-9538-0DE84B7928B7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586310142" sldId="271"/>
            <ac:spMk id="6" creationId="{DF951360-D74C-F147-83D2-FA30F3DF22D3}"/>
          </ac:spMkLst>
        </pc:spChg>
        <pc:spChg chg="add del mod">
          <ac:chgData name="Jinglei Ren" userId="78ecdb39-d1e2-4f0c-bc9c-8711931b40e9" providerId="ADAL" clId="{E9C2A600-FD6F-6543-A967-90C803BC7F89}" dt="2018-07-13T14:36:02.965" v="5958" actId="931"/>
          <ac:spMkLst>
            <pc:docMk/>
            <pc:sldMk cId="586310142" sldId="271"/>
            <ac:spMk id="9" creationId="{A76021AA-F4B4-5B42-80DE-1C779D40FA4E}"/>
          </ac:spMkLst>
        </pc:spChg>
        <pc:spChg chg="add del mod">
          <ac:chgData name="Jinglei Ren" userId="78ecdb39-d1e2-4f0c-bc9c-8711931b40e9" providerId="ADAL" clId="{E9C2A600-FD6F-6543-A967-90C803BC7F89}" dt="2018-07-16T12:47:56.191" v="8108" actId="478"/>
          <ac:spMkLst>
            <pc:docMk/>
            <pc:sldMk cId="586310142" sldId="271"/>
            <ac:spMk id="10" creationId="{7DC87F2B-2922-3140-9026-9923F428E3B1}"/>
          </ac:spMkLst>
        </pc:spChg>
        <pc:picChg chg="add del mod">
          <ac:chgData name="Jinglei Ren" userId="78ecdb39-d1e2-4f0c-bc9c-8711931b40e9" providerId="ADAL" clId="{E9C2A600-FD6F-6543-A967-90C803BC7F89}" dt="2018-07-13T14:35:36.501" v="5957" actId="478"/>
          <ac:picMkLst>
            <pc:docMk/>
            <pc:sldMk cId="586310142" sldId="271"/>
            <ac:picMk id="7" creationId="{A7DD2B8C-6CB1-F146-BAB0-7332564D3DF0}"/>
          </ac:picMkLst>
        </pc:picChg>
        <pc:picChg chg="add del mod">
          <ac:chgData name="Jinglei Ren" userId="78ecdb39-d1e2-4f0c-bc9c-8711931b40e9" providerId="ADAL" clId="{E9C2A600-FD6F-6543-A967-90C803BC7F89}" dt="2018-07-16T12:47:57.222" v="8110"/>
          <ac:picMkLst>
            <pc:docMk/>
            <pc:sldMk cId="586310142" sldId="271"/>
            <ac:picMk id="8" creationId="{A087DB86-8A14-4746-820B-D3570FC1BA04}"/>
          </ac:picMkLst>
        </pc:picChg>
        <pc:picChg chg="add mod">
          <ac:chgData name="Jinglei Ren" userId="78ecdb39-d1e2-4f0c-bc9c-8711931b40e9" providerId="ADAL" clId="{E9C2A600-FD6F-6543-A967-90C803BC7F89}" dt="2018-07-16T12:50:35.138" v="8114"/>
          <ac:picMkLst>
            <pc:docMk/>
            <pc:sldMk cId="586310142" sldId="271"/>
            <ac:picMk id="8" creationId="{BF22376D-39BC-EE47-8CE1-3BA3884AC1B8}"/>
          </ac:picMkLst>
        </pc:picChg>
        <pc:picChg chg="add del mod">
          <ac:chgData name="Jinglei Ren" userId="78ecdb39-d1e2-4f0c-bc9c-8711931b40e9" providerId="ADAL" clId="{E9C2A600-FD6F-6543-A967-90C803BC7F89}" dt="2018-07-16T12:50:30.725" v="8113" actId="478"/>
          <ac:picMkLst>
            <pc:docMk/>
            <pc:sldMk cId="586310142" sldId="271"/>
            <ac:picMk id="11" creationId="{40D7FECB-A015-7041-834F-C01F90873C66}"/>
          </ac:picMkLst>
        </pc:picChg>
        <pc:picChg chg="add del mod">
          <ac:chgData name="Jinglei Ren" userId="78ecdb39-d1e2-4f0c-bc9c-8711931b40e9" providerId="ADAL" clId="{E9C2A600-FD6F-6543-A967-90C803BC7F89}" dt="2018-07-16T12:47:55.217" v="8107" actId="931"/>
          <ac:picMkLst>
            <pc:docMk/>
            <pc:sldMk cId="586310142" sldId="271"/>
            <ac:picMk id="13" creationId="{FD5DB262-0FF3-B346-A28B-75A527FCF5B4}"/>
          </ac:picMkLst>
        </pc:picChg>
      </pc:sldChg>
      <pc:sldChg chg="addSp delSp modSp add modTransition addAnim delAnim modAnim">
        <pc:chgData name="Jinglei Ren" userId="78ecdb39-d1e2-4f0c-bc9c-8711931b40e9" providerId="ADAL" clId="{E9C2A600-FD6F-6543-A967-90C803BC7F89}" dt="2018-07-17T17:37:51.957" v="8227" actId="478"/>
        <pc:sldMkLst>
          <pc:docMk/>
          <pc:sldMk cId="785987442" sldId="272"/>
        </pc:sldMkLst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785987442" sldId="272"/>
            <ac:spMk id="4" creationId="{815C1349-D32C-6647-85A5-81A03B387C42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785987442" sldId="272"/>
            <ac:spMk id="5" creationId="{10DD1310-B4F1-2347-B0F6-60054880BC97}"/>
          </ac:spMkLst>
        </pc:spChg>
        <pc:spChg chg="mod">
          <ac:chgData name="Jinglei Ren" userId="78ecdb39-d1e2-4f0c-bc9c-8711931b40e9" providerId="ADAL" clId="{E9C2A600-FD6F-6543-A967-90C803BC7F89}" dt="2018-07-14T08:22:53.466" v="6999" actId="207"/>
          <ac:spMkLst>
            <pc:docMk/>
            <pc:sldMk cId="785987442" sldId="272"/>
            <ac:spMk id="17" creationId="{A48A741F-D516-5343-94FC-32750CE4CE8C}"/>
          </ac:spMkLst>
        </pc:spChg>
        <pc:spChg chg="mod">
          <ac:chgData name="Jinglei Ren" userId="78ecdb39-d1e2-4f0c-bc9c-8711931b40e9" providerId="ADAL" clId="{E9C2A600-FD6F-6543-A967-90C803BC7F89}" dt="2018-07-14T08:22:53.466" v="6999" actId="207"/>
          <ac:spMkLst>
            <pc:docMk/>
            <pc:sldMk cId="785987442" sldId="272"/>
            <ac:spMk id="19" creationId="{50C3F401-0489-E845-B54C-EB28D8E649FF}"/>
          </ac:spMkLst>
        </pc:spChg>
        <pc:picChg chg="mod">
          <ac:chgData name="Jinglei Ren" userId="78ecdb39-d1e2-4f0c-bc9c-8711931b40e9" providerId="ADAL" clId="{E9C2A600-FD6F-6543-A967-90C803BC7F89}" dt="2018-07-17T17:37:50.853" v="8226" actId="1038"/>
          <ac:picMkLst>
            <pc:docMk/>
            <pc:sldMk cId="785987442" sldId="272"/>
            <ac:picMk id="13" creationId="{48C0CBF6-A460-184A-AB1D-B94C20DEC840}"/>
          </ac:picMkLst>
        </pc:picChg>
        <pc:picChg chg="add del">
          <ac:chgData name="Jinglei Ren" userId="78ecdb39-d1e2-4f0c-bc9c-8711931b40e9" providerId="ADAL" clId="{E9C2A600-FD6F-6543-A967-90C803BC7F89}" dt="2018-07-17T17:37:51.957" v="8227" actId="478"/>
          <ac:picMkLst>
            <pc:docMk/>
            <pc:sldMk cId="785987442" sldId="272"/>
            <ac:picMk id="14" creationId="{AF1FDCA0-9979-2943-B57C-EA9F39A66313}"/>
          </ac:picMkLst>
        </pc:picChg>
      </pc:sldChg>
      <pc:sldChg chg="addSp delSp modSp add modTransition modAnim">
        <pc:chgData name="Jinglei Ren" userId="78ecdb39-d1e2-4f0c-bc9c-8711931b40e9" providerId="ADAL" clId="{E9C2A600-FD6F-6543-A967-90C803BC7F89}" dt="2018-07-16T04:07:54.324" v="8012" actId="313"/>
        <pc:sldMkLst>
          <pc:docMk/>
          <pc:sldMk cId="2493501572" sldId="273"/>
        </pc:sldMkLst>
        <pc:spChg chg="mod">
          <ac:chgData name="Jinglei Ren" userId="78ecdb39-d1e2-4f0c-bc9c-8711931b40e9" providerId="ADAL" clId="{E9C2A600-FD6F-6543-A967-90C803BC7F89}" dt="2018-07-16T04:07:54.324" v="8012" actId="313"/>
          <ac:spMkLst>
            <pc:docMk/>
            <pc:sldMk cId="2493501572" sldId="273"/>
            <ac:spMk id="3" creationId="{56CB2B18-C80B-44C3-93FC-4B4F272C8E7D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2493501572" sldId="273"/>
            <ac:spMk id="4" creationId="{B8D32285-3B1F-DD4E-B42F-4B0057A96714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493501572" sldId="273"/>
            <ac:spMk id="5" creationId="{2A478295-D702-0549-B314-8294D856E43A}"/>
          </ac:spMkLst>
        </pc:spChg>
      </pc:sldChg>
      <pc:sldChg chg="addSp delSp modSp modTransition">
        <pc:chgData name="Jinglei Ren" userId="78ecdb39-d1e2-4f0c-bc9c-8711931b40e9" providerId="ADAL" clId="{E9C2A600-FD6F-6543-A967-90C803BC7F89}" dt="2018-07-16T04:06:44.783" v="7999"/>
        <pc:sldMkLst>
          <pc:docMk/>
          <pc:sldMk cId="752516040" sldId="274"/>
        </pc:sldMkLst>
        <pc:spChg chg="mod">
          <ac:chgData name="Jinglei Ren" userId="78ecdb39-d1e2-4f0c-bc9c-8711931b40e9" providerId="ADAL" clId="{E9C2A600-FD6F-6543-A967-90C803BC7F89}" dt="2018-07-15T23:28:48.295" v="7724" actId="20577"/>
          <ac:spMkLst>
            <pc:docMk/>
            <pc:sldMk cId="752516040" sldId="274"/>
            <ac:spMk id="3" creationId="{F5587844-EAEC-4CC4-BB85-420610D7EEF9}"/>
          </ac:spMkLst>
        </pc:spChg>
        <pc:spChg chg="add del mod">
          <ac:chgData name="Jinglei Ren" userId="78ecdb39-d1e2-4f0c-bc9c-8711931b40e9" providerId="ADAL" clId="{E9C2A600-FD6F-6543-A967-90C803BC7F89}" dt="2018-07-16T04:00:19.756" v="7989"/>
          <ac:spMkLst>
            <pc:docMk/>
            <pc:sldMk cId="752516040" sldId="274"/>
            <ac:spMk id="4" creationId="{DFF3E036-9A22-924D-9B4A-9EE4C8B74F74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752516040" sldId="274"/>
            <ac:spMk id="5" creationId="{E820604C-D804-544D-B799-86E6484C2A3F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752516040" sldId="274"/>
            <ac:spMk id="5" creationId="{35AEC889-7C11-A149-831F-065BC39E0082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752516040" sldId="274"/>
            <ac:spMk id="6" creationId="{AB84D039-AEFF-D441-9363-C3C770A90457}"/>
          </ac:spMkLst>
        </pc:spChg>
      </pc:sldChg>
      <pc:sldChg chg="addSp delSp modSp add modTransition modAnim">
        <pc:chgData name="Jinglei Ren" userId="78ecdb39-d1e2-4f0c-bc9c-8711931b40e9" providerId="ADAL" clId="{E9C2A600-FD6F-6543-A967-90C803BC7F89}" dt="2018-07-16T04:06:44.783" v="7999"/>
        <pc:sldMkLst>
          <pc:docMk/>
          <pc:sldMk cId="1676427359" sldId="275"/>
        </pc:sldMkLst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1676427359" sldId="275"/>
            <ac:spMk id="4" creationId="{815C1349-D32C-6647-85A5-81A03B387C42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676427359" sldId="275"/>
            <ac:spMk id="9" creationId="{1D5BA2BB-7E06-D64A-B312-BA948606E3A5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1929288259" sldId="276"/>
        </pc:sldMkLst>
      </pc:sldChg>
      <pc:sldChg chg="addSp modSp add modTransition modNotesTx">
        <pc:chgData name="Jinglei Ren" userId="78ecdb39-d1e2-4f0c-bc9c-8711931b40e9" providerId="ADAL" clId="{E9C2A600-FD6F-6543-A967-90C803BC7F89}" dt="2018-07-17T04:10:48.302" v="8204" actId="20577"/>
        <pc:sldMkLst>
          <pc:docMk/>
          <pc:sldMk cId="3171769426" sldId="276"/>
        </pc:sldMkLst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3171769426" sldId="276"/>
            <ac:spMk id="4" creationId="{A48C5DA5-C66D-2840-9A3E-38E9A859E5D3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3171769426" sldId="276"/>
            <ac:spMk id="8" creationId="{BDB1A2BA-1CB6-6145-9DF9-FFC9A83A6799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982679807" sldId="278"/>
        </pc:sldMkLst>
      </pc:sldChg>
      <pc:sldChg chg="add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1957703275" sldId="278"/>
        </pc:sldMkLst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1957703275" sldId="278"/>
            <ac:spMk id="4" creationId="{6EEA0DA3-2084-8E44-83E8-E0482309B7AC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957703275" sldId="278"/>
            <ac:spMk id="5" creationId="{15F9A900-C5B3-8441-B305-D298454EBE2B}"/>
          </ac:spMkLst>
        </pc:sp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2785914342" sldId="279"/>
        </pc:sldMkLst>
        <pc:spChg chg="mod">
          <ac:chgData name="Jinglei Ren" userId="78ecdb39-d1e2-4f0c-bc9c-8711931b40e9" providerId="ADAL" clId="{E9C2A600-FD6F-6543-A967-90C803BC7F89}" dt="2018-07-13T12:50:15.616" v="5322" actId="20577"/>
          <ac:spMkLst>
            <pc:docMk/>
            <pc:sldMk cId="2785914342" sldId="279"/>
            <ac:spMk id="2" creationId="{12305E62-5F47-B241-82D0-E13A7671FFA0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2785914342" sldId="279"/>
            <ac:spMk id="4" creationId="{A24424B8-89D1-6A48-ADBE-9A10E0395348}"/>
          </ac:spMkLst>
        </pc:spChg>
        <pc:spChg chg="mod">
          <ac:chgData name="Jinglei Ren" userId="78ecdb39-d1e2-4f0c-bc9c-8711931b40e9" providerId="ADAL" clId="{E9C2A600-FD6F-6543-A967-90C803BC7F89}" dt="2018-07-13T08:24:28.927" v="2641" actId="20577"/>
          <ac:spMkLst>
            <pc:docMk/>
            <pc:sldMk cId="2785914342" sldId="279"/>
            <ac:spMk id="5" creationId="{58A8313D-74B7-014F-95CC-703A0C0C2CEA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785914342" sldId="279"/>
            <ac:spMk id="6" creationId="{E1E2DFD1-1A87-6343-80F7-0748956A432E}"/>
          </ac:spMkLst>
        </pc:spChg>
        <pc:spChg chg="add del">
          <ac:chgData name="Jinglei Ren" userId="78ecdb39-d1e2-4f0c-bc9c-8711931b40e9" providerId="ADAL" clId="{E9C2A600-FD6F-6543-A967-90C803BC7F89}" dt="2018-07-13T09:01:16.707" v="3031" actId="478"/>
          <ac:spMkLst>
            <pc:docMk/>
            <pc:sldMk cId="2785914342" sldId="279"/>
            <ac:spMk id="6" creationId="{6342E6EF-EBC0-D14C-8E95-97983857712B}"/>
          </ac:spMkLst>
        </pc:spChg>
        <pc:picChg chg="add del mod">
          <ac:chgData name="Jinglei Ren" userId="78ecdb39-d1e2-4f0c-bc9c-8711931b40e9" providerId="ADAL" clId="{E9C2A600-FD6F-6543-A967-90C803BC7F89}" dt="2018-07-13T09:02:19.462" v="3040" actId="478"/>
          <ac:picMkLst>
            <pc:docMk/>
            <pc:sldMk cId="2785914342" sldId="279"/>
            <ac:picMk id="8" creationId="{CE2C0F80-6E03-0D4F-BD46-285B2F2CE1FB}"/>
          </ac:picMkLst>
        </pc:picChg>
        <pc:picChg chg="add del mod">
          <ac:chgData name="Jinglei Ren" userId="78ecdb39-d1e2-4f0c-bc9c-8711931b40e9" providerId="ADAL" clId="{E9C2A600-FD6F-6543-A967-90C803BC7F89}" dt="2018-07-13T12:22:53.061" v="5157" actId="478"/>
          <ac:picMkLst>
            <pc:docMk/>
            <pc:sldMk cId="2785914342" sldId="279"/>
            <ac:picMk id="10" creationId="{62D7246F-4092-2444-9094-0748FE3B9906}"/>
          </ac:picMkLst>
        </pc:picChg>
        <pc:picChg chg="add del mod">
          <ac:chgData name="Jinglei Ren" userId="78ecdb39-d1e2-4f0c-bc9c-8711931b40e9" providerId="ADAL" clId="{E9C2A600-FD6F-6543-A967-90C803BC7F89}" dt="2018-07-13T12:21:56.837" v="5152" actId="931"/>
          <ac:picMkLst>
            <pc:docMk/>
            <pc:sldMk cId="2785914342" sldId="279"/>
            <ac:picMk id="12" creationId="{E52B34E1-E295-684A-9F77-21A2281736B1}"/>
          </ac:picMkLst>
        </pc:picChg>
        <pc:picChg chg="add mod">
          <ac:chgData name="Jinglei Ren" userId="78ecdb39-d1e2-4f0c-bc9c-8711931b40e9" providerId="ADAL" clId="{E9C2A600-FD6F-6543-A967-90C803BC7F89}" dt="2018-07-13T12:22:58.860" v="5158" actId="1076"/>
          <ac:picMkLst>
            <pc:docMk/>
            <pc:sldMk cId="2785914342" sldId="279"/>
            <ac:picMk id="14" creationId="{382D24D5-72ED-9346-BCFD-C0DFEF06262B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3767003762" sldId="280"/>
        </pc:sldMkLst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3767003762" sldId="280"/>
            <ac:spMk id="2" creationId="{6EF3E34F-043E-C540-BC0B-D96ACD67FCD6}"/>
          </ac:spMkLst>
        </pc:spChg>
        <pc:spChg chg="del">
          <ac:chgData name="Jinglei Ren" userId="78ecdb39-d1e2-4f0c-bc9c-8711931b40e9" providerId="ADAL" clId="{E9C2A600-FD6F-6543-A967-90C803BC7F89}" dt="2018-07-13T09:49:46.905" v="4038" actId="478"/>
          <ac:spMkLst>
            <pc:docMk/>
            <pc:sldMk cId="3767003762" sldId="280"/>
            <ac:spMk id="2" creationId="{D841973B-0018-DB40-9C04-55FBCB466EF7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3767003762" sldId="280"/>
            <ac:spMk id="4" creationId="{AEFC4E7D-8170-4B48-83F9-41C9C5236C3D}"/>
          </ac:spMkLst>
        </pc:spChg>
        <pc:spChg chg="mod">
          <ac:chgData name="Jinglei Ren" userId="78ecdb39-d1e2-4f0c-bc9c-8711931b40e9" providerId="ADAL" clId="{E9C2A600-FD6F-6543-A967-90C803BC7F89}" dt="2018-07-15T23:34:16.872" v="7803" actId="1076"/>
          <ac:spMkLst>
            <pc:docMk/>
            <pc:sldMk cId="3767003762" sldId="280"/>
            <ac:spMk id="5" creationId="{C3063758-DCF3-9542-9428-1F3EBCB92A05}"/>
          </ac:spMkLst>
        </pc:sp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195436252" sldId="281"/>
        </pc:sldMkLst>
        <pc:spChg chg="mod">
          <ac:chgData name="Jinglei Ren" userId="78ecdb39-d1e2-4f0c-bc9c-8711931b40e9" providerId="ADAL" clId="{E9C2A600-FD6F-6543-A967-90C803BC7F89}" dt="2018-07-13T14:39:48.521" v="6247" actId="114"/>
          <ac:spMkLst>
            <pc:docMk/>
            <pc:sldMk cId="195436252" sldId="281"/>
            <ac:spMk id="2" creationId="{F3B9A655-AAEC-CE47-8905-013771BA4EAC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195436252" sldId="281"/>
            <ac:spMk id="4" creationId="{84DC400C-5EEB-5D46-973F-B7C603EA7DFD}"/>
          </ac:spMkLst>
        </pc:spChg>
        <pc:spChg chg="mod">
          <ac:chgData name="Jinglei Ren" userId="78ecdb39-d1e2-4f0c-bc9c-8711931b40e9" providerId="ADAL" clId="{E9C2A600-FD6F-6543-A967-90C803BC7F89}" dt="2018-07-13T14:36:25.841" v="5983" actId="20577"/>
          <ac:spMkLst>
            <pc:docMk/>
            <pc:sldMk cId="195436252" sldId="281"/>
            <ac:spMk id="5" creationId="{7B5ED8C6-8AD1-D54C-BE3B-EEEA2B9754C6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95436252" sldId="281"/>
            <ac:spMk id="6" creationId="{3A741572-1F90-1142-9ACE-6E4244DD490E}"/>
          </ac:spMkLst>
        </pc:spChg>
      </pc:sldChg>
      <pc:sldChg chg="addSp delSp modSp add modTransition modAnim">
        <pc:chgData name="Jinglei Ren" userId="78ecdb39-d1e2-4f0c-bc9c-8711931b40e9" providerId="ADAL" clId="{E9C2A600-FD6F-6543-A967-90C803BC7F89}" dt="2018-07-16T12:45:56.124" v="8089" actId="1076"/>
        <pc:sldMkLst>
          <pc:docMk/>
          <pc:sldMk cId="3932624830" sldId="282"/>
        </pc:sldMkLst>
        <pc:spChg chg="mod">
          <ac:chgData name="Jinglei Ren" userId="78ecdb39-d1e2-4f0c-bc9c-8711931b40e9" providerId="ADAL" clId="{E9C2A600-FD6F-6543-A967-90C803BC7F89}" dt="2018-07-14T14:55:31.619" v="7721" actId="20577"/>
          <ac:spMkLst>
            <pc:docMk/>
            <pc:sldMk cId="3932624830" sldId="282"/>
            <ac:spMk id="2" creationId="{44BE8F9A-DECD-4241-920E-32B4C066AC31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3932624830" sldId="282"/>
            <ac:spMk id="4" creationId="{DCD38424-0345-9D4E-911C-02FF44E3BCAD}"/>
          </ac:spMkLst>
        </pc:spChg>
        <pc:spChg chg="mod">
          <ac:chgData name="Jinglei Ren" userId="78ecdb39-d1e2-4f0c-bc9c-8711931b40e9" providerId="ADAL" clId="{E9C2A600-FD6F-6543-A967-90C803BC7F89}" dt="2018-07-13T11:23:07.232" v="4712"/>
          <ac:spMkLst>
            <pc:docMk/>
            <pc:sldMk cId="3932624830" sldId="282"/>
            <ac:spMk id="5" creationId="{CC4BA289-C0CA-A640-B639-18D10D827050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3932624830" sldId="282"/>
            <ac:spMk id="6" creationId="{4E03BB00-181A-C843-BCA9-890D879ADB7F}"/>
          </ac:spMkLst>
        </pc:spChg>
        <pc:picChg chg="add del mod">
          <ac:chgData name="Jinglei Ren" userId="78ecdb39-d1e2-4f0c-bc9c-8711931b40e9" providerId="ADAL" clId="{E9C2A600-FD6F-6543-A967-90C803BC7F89}" dt="2018-07-16T12:45:26.160" v="8083" actId="478"/>
          <ac:picMkLst>
            <pc:docMk/>
            <pc:sldMk cId="3932624830" sldId="282"/>
            <ac:picMk id="7" creationId="{4D6AD014-3FEF-2A46-B40D-191B8BB4A11A}"/>
          </ac:picMkLst>
        </pc:picChg>
        <pc:picChg chg="add del mod">
          <ac:chgData name="Jinglei Ren" userId="78ecdb39-d1e2-4f0c-bc9c-8711931b40e9" providerId="ADAL" clId="{E9C2A600-FD6F-6543-A967-90C803BC7F89}" dt="2018-07-13T13:52:32.563" v="5889" actId="478"/>
          <ac:picMkLst>
            <pc:docMk/>
            <pc:sldMk cId="3932624830" sldId="282"/>
            <ac:picMk id="7" creationId="{1682BE30-229D-A640-82C2-C72CB61B103E}"/>
          </ac:picMkLst>
        </pc:picChg>
        <pc:picChg chg="add mod">
          <ac:chgData name="Jinglei Ren" userId="78ecdb39-d1e2-4f0c-bc9c-8711931b40e9" providerId="ADAL" clId="{E9C2A600-FD6F-6543-A967-90C803BC7F89}" dt="2018-07-16T12:45:56.124" v="8089" actId="1076"/>
          <ac:picMkLst>
            <pc:docMk/>
            <pc:sldMk cId="3932624830" sldId="282"/>
            <ac:picMk id="8" creationId="{917F6E0B-33E1-C847-86E1-F3D50C0D992C}"/>
          </ac:picMkLst>
        </pc:picChg>
        <pc:picChg chg="add del mod">
          <ac:chgData name="Jinglei Ren" userId="78ecdb39-d1e2-4f0c-bc9c-8711931b40e9" providerId="ADAL" clId="{E9C2A600-FD6F-6543-A967-90C803BC7F89}" dt="2018-07-13T14:25:41.788" v="5948" actId="478"/>
          <ac:picMkLst>
            <pc:docMk/>
            <pc:sldMk cId="3932624830" sldId="282"/>
            <ac:picMk id="9" creationId="{17DA7702-C0AE-2C4B-8B34-A2B51A818048}"/>
          </ac:picMkLst>
        </pc:picChg>
        <pc:picChg chg="add del mod">
          <ac:chgData name="Jinglei Ren" userId="78ecdb39-d1e2-4f0c-bc9c-8711931b40e9" providerId="ADAL" clId="{E9C2A600-FD6F-6543-A967-90C803BC7F89}" dt="2018-07-14T14:53:56.152" v="7698" actId="478"/>
          <ac:picMkLst>
            <pc:docMk/>
            <pc:sldMk cId="3932624830" sldId="282"/>
            <ac:picMk id="11" creationId="{217E89E6-6DC0-8C41-B268-F2D1F6B40AC1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1137716871" sldId="283"/>
        </pc:sldMkLst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137716871" sldId="283"/>
            <ac:spMk id="2" creationId="{D95C722F-C217-B040-A147-8F834A8C6250}"/>
          </ac:spMkLst>
        </pc:spChg>
        <pc:spChg chg="del">
          <ac:chgData name="Jinglei Ren" userId="78ecdb39-d1e2-4f0c-bc9c-8711931b40e9" providerId="ADAL" clId="{E9C2A600-FD6F-6543-A967-90C803BC7F89}" dt="2018-07-14T05:18:24.835" v="6506" actId="3680"/>
          <ac:spMkLst>
            <pc:docMk/>
            <pc:sldMk cId="1137716871" sldId="283"/>
            <ac:spMk id="2" creationId="{54D7A286-EF0C-9548-96AC-7F395FF3E73E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1137716871" sldId="283"/>
            <ac:spMk id="4" creationId="{49BCCA8D-DEB7-C44E-94A0-8A409645F170}"/>
          </ac:spMkLst>
        </pc:spChg>
        <pc:spChg chg="mod">
          <ac:chgData name="Jinglei Ren" userId="78ecdb39-d1e2-4f0c-bc9c-8711931b40e9" providerId="ADAL" clId="{E9C2A600-FD6F-6543-A967-90C803BC7F89}" dt="2018-07-14T05:09:29.241" v="6505"/>
          <ac:spMkLst>
            <pc:docMk/>
            <pc:sldMk cId="1137716871" sldId="283"/>
            <ac:spMk id="5" creationId="{79BCF516-740A-AD4D-B8EA-D49D517EE224}"/>
          </ac:spMkLst>
        </pc:spChg>
        <pc:graphicFrameChg chg="add mod modGraphic">
          <ac:chgData name="Jinglei Ren" userId="78ecdb39-d1e2-4f0c-bc9c-8711931b40e9" providerId="ADAL" clId="{E9C2A600-FD6F-6543-A967-90C803BC7F89}" dt="2018-07-14T08:03:04.453" v="6954" actId="20577"/>
          <ac:graphicFrameMkLst>
            <pc:docMk/>
            <pc:sldMk cId="1137716871" sldId="283"/>
            <ac:graphicFrameMk id="6" creationId="{1C5A5719-C5F4-B348-A785-3E493EBC4876}"/>
          </ac:graphicFrameMkLst>
        </pc:graphicFrameChg>
        <pc:picChg chg="add del mod">
          <ac:chgData name="Jinglei Ren" userId="78ecdb39-d1e2-4f0c-bc9c-8711931b40e9" providerId="ADAL" clId="{E9C2A600-FD6F-6543-A967-90C803BC7F89}" dt="2018-07-14T05:31:33.375" v="6828" actId="478"/>
          <ac:picMkLst>
            <pc:docMk/>
            <pc:sldMk cId="1137716871" sldId="283"/>
            <ac:picMk id="8" creationId="{73EA1E42-4F51-4B46-9F21-BEB0B46798AF}"/>
          </ac:picMkLst>
        </pc:picChg>
        <pc:picChg chg="add del mod">
          <ac:chgData name="Jinglei Ren" userId="78ecdb39-d1e2-4f0c-bc9c-8711931b40e9" providerId="ADAL" clId="{E9C2A600-FD6F-6543-A967-90C803BC7F89}" dt="2018-07-14T05:49:15.838" v="6919" actId="478"/>
          <ac:picMkLst>
            <pc:docMk/>
            <pc:sldMk cId="1137716871" sldId="283"/>
            <ac:picMk id="10" creationId="{680E81F4-5364-C643-86E2-7BC8D650CF21}"/>
          </ac:picMkLst>
        </pc:picChg>
        <pc:picChg chg="add del mod">
          <ac:chgData name="Jinglei Ren" userId="78ecdb39-d1e2-4f0c-bc9c-8711931b40e9" providerId="ADAL" clId="{E9C2A600-FD6F-6543-A967-90C803BC7F89}" dt="2018-07-14T05:48:09.364" v="6910" actId="478"/>
          <ac:picMkLst>
            <pc:docMk/>
            <pc:sldMk cId="1137716871" sldId="283"/>
            <ac:picMk id="12" creationId="{859321C5-91EA-CF42-BB15-1DDDB84256AC}"/>
          </ac:picMkLst>
        </pc:picChg>
        <pc:picChg chg="add del mod">
          <ac:chgData name="Jinglei Ren" userId="78ecdb39-d1e2-4f0c-bc9c-8711931b40e9" providerId="ADAL" clId="{E9C2A600-FD6F-6543-A967-90C803BC7F89}" dt="2018-07-14T05:47:54.507" v="6907" actId="478"/>
          <ac:picMkLst>
            <pc:docMk/>
            <pc:sldMk cId="1137716871" sldId="283"/>
            <ac:picMk id="13" creationId="{AF5DD6FB-6242-A644-9C32-ABEF4159ED71}"/>
          </ac:picMkLst>
        </pc:picChg>
        <pc:picChg chg="add del mod">
          <ac:chgData name="Jinglei Ren" userId="78ecdb39-d1e2-4f0c-bc9c-8711931b40e9" providerId="ADAL" clId="{E9C2A600-FD6F-6543-A967-90C803BC7F89}" dt="2018-07-14T05:48:27.267" v="6914" actId="478"/>
          <ac:picMkLst>
            <pc:docMk/>
            <pc:sldMk cId="1137716871" sldId="283"/>
            <ac:picMk id="14" creationId="{6965D1AB-892E-1A4A-89D9-671BAB07D4AD}"/>
          </ac:picMkLst>
        </pc:picChg>
        <pc:picChg chg="add mod">
          <ac:chgData name="Jinglei Ren" userId="78ecdb39-d1e2-4f0c-bc9c-8711931b40e9" providerId="ADAL" clId="{E9C2A600-FD6F-6543-A967-90C803BC7F89}" dt="2018-07-14T08:04:33.298" v="6963" actId="1037"/>
          <ac:picMkLst>
            <pc:docMk/>
            <pc:sldMk cId="1137716871" sldId="283"/>
            <ac:picMk id="16" creationId="{1D87DCD7-C217-F14A-8B3E-43945E76A7F4}"/>
          </ac:picMkLst>
        </pc:picChg>
        <pc:picChg chg="add mod">
          <ac:chgData name="Jinglei Ren" userId="78ecdb39-d1e2-4f0c-bc9c-8711931b40e9" providerId="ADAL" clId="{E9C2A600-FD6F-6543-A967-90C803BC7F89}" dt="2018-07-14T05:49:40.185" v="6924" actId="14100"/>
          <ac:picMkLst>
            <pc:docMk/>
            <pc:sldMk cId="1137716871" sldId="283"/>
            <ac:picMk id="17" creationId="{F9CB2ACF-458E-F64A-A52A-933CF4ECF432}"/>
          </ac:picMkLst>
        </pc:picChg>
        <pc:picChg chg="add mod">
          <ac:chgData name="Jinglei Ren" userId="78ecdb39-d1e2-4f0c-bc9c-8711931b40e9" providerId="ADAL" clId="{E9C2A600-FD6F-6543-A967-90C803BC7F89}" dt="2018-07-14T05:49:52.258" v="6927" actId="14100"/>
          <ac:picMkLst>
            <pc:docMk/>
            <pc:sldMk cId="1137716871" sldId="283"/>
            <ac:picMk id="18" creationId="{AF577C13-8BF0-8F41-B870-4D673F2B4F99}"/>
          </ac:picMkLst>
        </pc:picChg>
        <pc:picChg chg="add mod">
          <ac:chgData name="Jinglei Ren" userId="78ecdb39-d1e2-4f0c-bc9c-8711931b40e9" providerId="ADAL" clId="{E9C2A600-FD6F-6543-A967-90C803BC7F89}" dt="2018-07-14T05:49:27.728" v="6922" actId="1076"/>
          <ac:picMkLst>
            <pc:docMk/>
            <pc:sldMk cId="1137716871" sldId="283"/>
            <ac:picMk id="20" creationId="{D5211AA3-3B45-2240-85A0-009D25B2A8C2}"/>
          </ac:picMkLst>
        </pc:picChg>
        <pc:picChg chg="add mod">
          <ac:chgData name="Jinglei Ren" userId="78ecdb39-d1e2-4f0c-bc9c-8711931b40e9" providerId="ADAL" clId="{E9C2A600-FD6F-6543-A967-90C803BC7F89}" dt="2018-07-14T08:03:26.975" v="6956" actId="1076"/>
          <ac:picMkLst>
            <pc:docMk/>
            <pc:sldMk cId="1137716871" sldId="283"/>
            <ac:picMk id="21" creationId="{4D8CD897-9DDE-C44E-BB16-817BB2A73BEC}"/>
          </ac:picMkLst>
        </pc:picChg>
        <pc:picChg chg="add mod">
          <ac:chgData name="Jinglei Ren" userId="78ecdb39-d1e2-4f0c-bc9c-8711931b40e9" providerId="ADAL" clId="{E9C2A600-FD6F-6543-A967-90C803BC7F89}" dt="2018-07-14T08:03:44.251" v="6958" actId="1076"/>
          <ac:picMkLst>
            <pc:docMk/>
            <pc:sldMk cId="1137716871" sldId="283"/>
            <ac:picMk id="22" creationId="{DEE8BC03-5832-534B-9CDF-8641B61172C1}"/>
          </ac:picMkLst>
        </pc:picChg>
        <pc:picChg chg="add mod">
          <ac:chgData name="Jinglei Ren" userId="78ecdb39-d1e2-4f0c-bc9c-8711931b40e9" providerId="ADAL" clId="{E9C2A600-FD6F-6543-A967-90C803BC7F89}" dt="2018-07-14T08:04:45.978" v="6964" actId="1037"/>
          <ac:picMkLst>
            <pc:docMk/>
            <pc:sldMk cId="1137716871" sldId="283"/>
            <ac:picMk id="23" creationId="{F01F08B4-FA56-5143-8E97-CC1A837118AE}"/>
          </ac:picMkLst>
        </pc:picChg>
        <pc:picChg chg="add mod">
          <ac:chgData name="Jinglei Ren" userId="78ecdb39-d1e2-4f0c-bc9c-8711931b40e9" providerId="ADAL" clId="{E9C2A600-FD6F-6543-A967-90C803BC7F89}" dt="2018-07-14T08:04:05.074" v="6962" actId="1076"/>
          <ac:picMkLst>
            <pc:docMk/>
            <pc:sldMk cId="1137716871" sldId="283"/>
            <ac:picMk id="24" creationId="{D784185F-955F-3C4A-A2AE-18E8B6637B34}"/>
          </ac:picMkLst>
        </pc:picChg>
        <pc:picChg chg="add mod">
          <ac:chgData name="Jinglei Ren" userId="78ecdb39-d1e2-4f0c-bc9c-8711931b40e9" providerId="ADAL" clId="{E9C2A600-FD6F-6543-A967-90C803BC7F89}" dt="2018-07-14T08:07:34.201" v="6981" actId="1035"/>
          <ac:picMkLst>
            <pc:docMk/>
            <pc:sldMk cId="1137716871" sldId="283"/>
            <ac:picMk id="25" creationId="{4DA961A9-AB30-FE4B-995A-232D943BC42E}"/>
          </ac:picMkLst>
        </pc:picChg>
        <pc:picChg chg="add del mod">
          <ac:chgData name="Jinglei Ren" userId="78ecdb39-d1e2-4f0c-bc9c-8711931b40e9" providerId="ADAL" clId="{E9C2A600-FD6F-6543-A967-90C803BC7F89}" dt="2018-07-14T08:05:25.848" v="6967" actId="478"/>
          <ac:picMkLst>
            <pc:docMk/>
            <pc:sldMk cId="1137716871" sldId="283"/>
            <ac:picMk id="26" creationId="{D1A29F8E-F60A-7049-BE69-CA6FA71AF289}"/>
          </ac:picMkLst>
        </pc:picChg>
        <pc:picChg chg="add del mod">
          <ac:chgData name="Jinglei Ren" userId="78ecdb39-d1e2-4f0c-bc9c-8711931b40e9" providerId="ADAL" clId="{E9C2A600-FD6F-6543-A967-90C803BC7F89}" dt="2018-07-14T08:05:52.945" v="6970" actId="478"/>
          <ac:picMkLst>
            <pc:docMk/>
            <pc:sldMk cId="1137716871" sldId="283"/>
            <ac:picMk id="27" creationId="{532426E9-8FC7-8540-9D51-3C6D03486689}"/>
          </ac:picMkLst>
        </pc:picChg>
        <pc:picChg chg="add mod">
          <ac:chgData name="Jinglei Ren" userId="78ecdb39-d1e2-4f0c-bc9c-8711931b40e9" providerId="ADAL" clId="{E9C2A600-FD6F-6543-A967-90C803BC7F89}" dt="2018-07-14T08:06:45.764" v="6973" actId="1038"/>
          <ac:picMkLst>
            <pc:docMk/>
            <pc:sldMk cId="1137716871" sldId="283"/>
            <ac:picMk id="28" creationId="{3EE1D16A-63C6-AF41-BBAA-E71E457274A6}"/>
          </ac:picMkLst>
        </pc:picChg>
        <pc:picChg chg="add mod">
          <ac:chgData name="Jinglei Ren" userId="78ecdb39-d1e2-4f0c-bc9c-8711931b40e9" providerId="ADAL" clId="{E9C2A600-FD6F-6543-A967-90C803BC7F89}" dt="2018-07-14T08:06:45.764" v="6973" actId="1038"/>
          <ac:picMkLst>
            <pc:docMk/>
            <pc:sldMk cId="1137716871" sldId="283"/>
            <ac:picMk id="29" creationId="{26C1D6B5-4AB3-3E40-A7FC-E7F70055D553}"/>
          </ac:picMkLst>
        </pc:picChg>
        <pc:picChg chg="add mod">
          <ac:chgData name="Jinglei Ren" userId="78ecdb39-d1e2-4f0c-bc9c-8711931b40e9" providerId="ADAL" clId="{E9C2A600-FD6F-6543-A967-90C803BC7F89}" dt="2018-07-14T08:06:45.764" v="6973" actId="1038"/>
          <ac:picMkLst>
            <pc:docMk/>
            <pc:sldMk cId="1137716871" sldId="283"/>
            <ac:picMk id="30" creationId="{6FD12C1F-3B7F-9A48-9976-19EDF7FA01B5}"/>
          </ac:picMkLst>
        </pc:picChg>
        <pc:picChg chg="add del mod">
          <ac:chgData name="Jinglei Ren" userId="78ecdb39-d1e2-4f0c-bc9c-8711931b40e9" providerId="ADAL" clId="{E9C2A600-FD6F-6543-A967-90C803BC7F89}" dt="2018-07-14T08:07:17.329" v="6976" actId="478"/>
          <ac:picMkLst>
            <pc:docMk/>
            <pc:sldMk cId="1137716871" sldId="283"/>
            <ac:picMk id="31" creationId="{2DC540C8-4F41-0840-9F4D-AE1E2528A074}"/>
          </ac:picMkLst>
        </pc:picChg>
        <pc:picChg chg="add mod">
          <ac:chgData name="Jinglei Ren" userId="78ecdb39-d1e2-4f0c-bc9c-8711931b40e9" providerId="ADAL" clId="{E9C2A600-FD6F-6543-A967-90C803BC7F89}" dt="2018-07-14T08:07:07.318" v="6975" actId="1076"/>
          <ac:picMkLst>
            <pc:docMk/>
            <pc:sldMk cId="1137716871" sldId="283"/>
            <ac:picMk id="32" creationId="{6E283D87-9367-104B-AA2B-AE117F1C4CEC}"/>
          </ac:picMkLst>
        </pc:picChg>
        <pc:picChg chg="add mod">
          <ac:chgData name="Jinglei Ren" userId="78ecdb39-d1e2-4f0c-bc9c-8711931b40e9" providerId="ADAL" clId="{E9C2A600-FD6F-6543-A967-90C803BC7F89}" dt="2018-07-14T08:07:07.318" v="6975" actId="1076"/>
          <ac:picMkLst>
            <pc:docMk/>
            <pc:sldMk cId="1137716871" sldId="283"/>
            <ac:picMk id="33" creationId="{D564E97F-DE76-7447-9B8E-82FF3B143635}"/>
          </ac:picMkLst>
        </pc:picChg>
        <pc:picChg chg="add mod">
          <ac:chgData name="Jinglei Ren" userId="78ecdb39-d1e2-4f0c-bc9c-8711931b40e9" providerId="ADAL" clId="{E9C2A600-FD6F-6543-A967-90C803BC7F89}" dt="2018-07-14T08:07:07.318" v="6975" actId="1076"/>
          <ac:picMkLst>
            <pc:docMk/>
            <pc:sldMk cId="1137716871" sldId="283"/>
            <ac:picMk id="34" creationId="{CEDDF923-AAE9-2B41-89C8-2A88EE8944E1}"/>
          </ac:picMkLst>
        </pc:picChg>
        <pc:picChg chg="add mod">
          <ac:chgData name="Jinglei Ren" userId="78ecdb39-d1e2-4f0c-bc9c-8711931b40e9" providerId="ADAL" clId="{E9C2A600-FD6F-6543-A967-90C803BC7F89}" dt="2018-07-14T08:07:29.050" v="6979" actId="1036"/>
          <ac:picMkLst>
            <pc:docMk/>
            <pc:sldMk cId="1137716871" sldId="283"/>
            <ac:picMk id="35" creationId="{C25F956A-DAA3-284B-8A5D-FC29F0F32F6E}"/>
          </ac:picMkLst>
        </pc:picChg>
        <pc:picChg chg="add del mod">
          <ac:chgData name="Jinglei Ren" userId="78ecdb39-d1e2-4f0c-bc9c-8711931b40e9" providerId="ADAL" clId="{E9C2A600-FD6F-6543-A967-90C803BC7F89}" dt="2018-07-14T08:08:02.880" v="6984"/>
          <ac:picMkLst>
            <pc:docMk/>
            <pc:sldMk cId="1137716871" sldId="283"/>
            <ac:picMk id="36" creationId="{FA6F45BE-37FA-B24A-A72C-27BD94D863C1}"/>
          </ac:picMkLst>
        </pc:picChg>
        <pc:picChg chg="add mod">
          <ac:chgData name="Jinglei Ren" userId="78ecdb39-d1e2-4f0c-bc9c-8711931b40e9" providerId="ADAL" clId="{E9C2A600-FD6F-6543-A967-90C803BC7F89}" dt="2018-07-14T08:08:14.235" v="6987" actId="1076"/>
          <ac:picMkLst>
            <pc:docMk/>
            <pc:sldMk cId="1137716871" sldId="283"/>
            <ac:picMk id="37" creationId="{44C3905C-4C5B-2E4F-9308-7702CCF26A1B}"/>
          </ac:picMkLst>
        </pc:picChg>
        <pc:picChg chg="add mod">
          <ac:chgData name="Jinglei Ren" userId="78ecdb39-d1e2-4f0c-bc9c-8711931b40e9" providerId="ADAL" clId="{E9C2A600-FD6F-6543-A967-90C803BC7F89}" dt="2018-07-14T08:07:55.939" v="6983" actId="1076"/>
          <ac:picMkLst>
            <pc:docMk/>
            <pc:sldMk cId="1137716871" sldId="283"/>
            <ac:picMk id="38" creationId="{D588D1CE-A1EC-0343-AA64-DC469948670B}"/>
          </ac:picMkLst>
        </pc:picChg>
        <pc:picChg chg="add mod">
          <ac:chgData name="Jinglei Ren" userId="78ecdb39-d1e2-4f0c-bc9c-8711931b40e9" providerId="ADAL" clId="{E9C2A600-FD6F-6543-A967-90C803BC7F89}" dt="2018-07-14T08:07:55.939" v="6983" actId="1076"/>
          <ac:picMkLst>
            <pc:docMk/>
            <pc:sldMk cId="1137716871" sldId="283"/>
            <ac:picMk id="39" creationId="{13EB2AFF-E4B4-6940-B24E-BACC56F34C05}"/>
          </ac:picMkLst>
        </pc:picChg>
        <pc:picChg chg="add mod">
          <ac:chgData name="Jinglei Ren" userId="78ecdb39-d1e2-4f0c-bc9c-8711931b40e9" providerId="ADAL" clId="{E9C2A600-FD6F-6543-A967-90C803BC7F89}" dt="2018-07-14T08:08:23.785" v="6988" actId="1076"/>
          <ac:picMkLst>
            <pc:docMk/>
            <pc:sldMk cId="1137716871" sldId="283"/>
            <ac:picMk id="40" creationId="{F2885400-0D9F-7A4D-96E4-945DC27D726E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794071548" sldId="284"/>
        </pc:sldMkLst>
        <pc:spChg chg="add del mod">
          <ac:chgData name="Jinglei Ren" userId="78ecdb39-d1e2-4f0c-bc9c-8711931b40e9" providerId="ADAL" clId="{E9C2A600-FD6F-6543-A967-90C803BC7F89}" dt="2018-07-14T09:54:48.608" v="7174" actId="20577"/>
          <ac:spMkLst>
            <pc:docMk/>
            <pc:sldMk cId="794071548" sldId="284"/>
            <ac:spMk id="2" creationId="{7C06F51A-50D2-8B4E-8AF6-03FF5FB7F1DA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794071548" sldId="284"/>
            <ac:spMk id="4" creationId="{CCAA4192-9A9E-7E4C-9392-A1E0D1AD796E}"/>
          </ac:spMkLst>
        </pc:spChg>
        <pc:spChg chg="mod">
          <ac:chgData name="Jinglei Ren" userId="78ecdb39-d1e2-4f0c-bc9c-8711931b40e9" providerId="ADAL" clId="{E9C2A600-FD6F-6543-A967-90C803BC7F89}" dt="2018-07-14T09:43:11.753" v="7095" actId="20577"/>
          <ac:spMkLst>
            <pc:docMk/>
            <pc:sldMk cId="794071548" sldId="284"/>
            <ac:spMk id="5" creationId="{B83480CB-5EB1-314A-AA5C-5A1EEF54008D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794071548" sldId="284"/>
            <ac:spMk id="6" creationId="{B8DFDE10-0235-3446-B53E-A9AD08B2C0A6}"/>
          </ac:spMkLst>
        </pc:spChg>
        <pc:spChg chg="add mod">
          <ac:chgData name="Jinglei Ren" userId="78ecdb39-d1e2-4f0c-bc9c-8711931b40e9" providerId="ADAL" clId="{E9C2A600-FD6F-6543-A967-90C803BC7F89}" dt="2018-07-14T10:55:30.392" v="7318" actId="1076"/>
          <ac:spMkLst>
            <pc:docMk/>
            <pc:sldMk cId="794071548" sldId="284"/>
            <ac:spMk id="8" creationId="{7CF844E6-A5E4-514E-8B0E-1D657A3CDFE1}"/>
          </ac:spMkLst>
        </pc:spChg>
        <pc:picChg chg="add del mod">
          <ac:chgData name="Jinglei Ren" userId="78ecdb39-d1e2-4f0c-bc9c-8711931b40e9" providerId="ADAL" clId="{E9C2A600-FD6F-6543-A967-90C803BC7F89}" dt="2018-07-14T09:51:11.877" v="7105" actId="931"/>
          <ac:picMkLst>
            <pc:docMk/>
            <pc:sldMk cId="794071548" sldId="284"/>
            <ac:picMk id="7" creationId="{BE1E276F-06F5-F64F-9A76-7D9B0EAF59A5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1644096039" sldId="285"/>
        </pc:sldMkLst>
        <pc:spChg chg="mod">
          <ac:chgData name="Jinglei Ren" userId="78ecdb39-d1e2-4f0c-bc9c-8711931b40e9" providerId="ADAL" clId="{E9C2A600-FD6F-6543-A967-90C803BC7F89}" dt="2018-07-14T10:51:13.290" v="7252" actId="20577"/>
          <ac:spMkLst>
            <pc:docMk/>
            <pc:sldMk cId="1644096039" sldId="285"/>
            <ac:spMk id="2" creationId="{A37608C3-5DB2-CD47-B3BE-6DAEC0B386B1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1644096039" sldId="285"/>
            <ac:spMk id="4" creationId="{6EB1E131-A77F-8B44-A3BA-7C6BA6CF31C8}"/>
          </ac:spMkLst>
        </pc:spChg>
        <pc:spChg chg="mod">
          <ac:chgData name="Jinglei Ren" userId="78ecdb39-d1e2-4f0c-bc9c-8711931b40e9" providerId="ADAL" clId="{E9C2A600-FD6F-6543-A967-90C803BC7F89}" dt="2018-07-14T09:55:28.408" v="7198" actId="20577"/>
          <ac:spMkLst>
            <pc:docMk/>
            <pc:sldMk cId="1644096039" sldId="285"/>
            <ac:spMk id="5" creationId="{50D69AD6-1410-2B4A-B268-B96DFC488958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644096039" sldId="285"/>
            <ac:spMk id="6" creationId="{FAF5132E-A540-5141-8221-36672C177B2D}"/>
          </ac:spMkLst>
        </pc:spChg>
        <pc:spChg chg="add del mod">
          <ac:chgData name="Jinglei Ren" userId="78ecdb39-d1e2-4f0c-bc9c-8711931b40e9" providerId="ADAL" clId="{E9C2A600-FD6F-6543-A967-90C803BC7F89}" dt="2018-07-14T10:46:39.882" v="7220"/>
          <ac:spMkLst>
            <pc:docMk/>
            <pc:sldMk cId="1644096039" sldId="285"/>
            <ac:spMk id="8" creationId="{B9F17822-2D55-C047-A7BB-BB3C5E7EBDAD}"/>
          </ac:spMkLst>
        </pc:spChg>
        <pc:picChg chg="add mod">
          <ac:chgData name="Jinglei Ren" userId="78ecdb39-d1e2-4f0c-bc9c-8711931b40e9" providerId="ADAL" clId="{E9C2A600-FD6F-6543-A967-90C803BC7F89}" dt="2018-07-14T10:51:40.825" v="7263" actId="1076"/>
          <ac:picMkLst>
            <pc:docMk/>
            <pc:sldMk cId="1644096039" sldId="285"/>
            <ac:picMk id="7" creationId="{DE50EA0F-61E3-B44F-B80D-6FBDCF1FCA3F}"/>
          </ac:picMkLst>
        </pc:pic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2152890899" sldId="286"/>
        </pc:sldMkLst>
        <pc:spChg chg="del">
          <ac:chgData name="Jinglei Ren" userId="78ecdb39-d1e2-4f0c-bc9c-8711931b40e9" providerId="ADAL" clId="{E9C2A600-FD6F-6543-A967-90C803BC7F89}" dt="2018-07-15T23:32:14.237" v="7793" actId="478"/>
          <ac:spMkLst>
            <pc:docMk/>
            <pc:sldMk cId="2152890899" sldId="286"/>
            <ac:spMk id="2" creationId="{DA1F619E-A855-F148-9B4C-E22CBD09C779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152890899" sldId="286"/>
            <ac:spMk id="2" creationId="{43C270E8-7B37-BA41-ACDE-A267A838D0E1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2152890899" sldId="286"/>
            <ac:spMk id="4" creationId="{36DC588E-A415-2942-BEF0-371495B82B0F}"/>
          </ac:spMkLst>
        </pc:spChg>
        <pc:spChg chg="mod">
          <ac:chgData name="Jinglei Ren" userId="78ecdb39-d1e2-4f0c-bc9c-8711931b40e9" providerId="ADAL" clId="{E9C2A600-FD6F-6543-A967-90C803BC7F89}" dt="2018-07-15T23:33:58.932" v="7802" actId="1076"/>
          <ac:spMkLst>
            <pc:docMk/>
            <pc:sldMk cId="2152890899" sldId="286"/>
            <ac:spMk id="5" creationId="{95420BC1-EA42-0F4C-B549-DB05A9B21E4F}"/>
          </ac:spMkLst>
        </pc:spChg>
      </pc:sldChg>
      <pc:sldChg chg="addSp del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1128454547" sldId="287"/>
        </pc:sldMkLst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128454547" sldId="287"/>
            <ac:spMk id="2" creationId="{9C1E6DA6-F9CB-E64F-9614-34B47C16F8FC}"/>
          </ac:spMkLst>
        </pc:spChg>
        <pc:spChg chg="del">
          <ac:chgData name="Jinglei Ren" userId="78ecdb39-d1e2-4f0c-bc9c-8711931b40e9" providerId="ADAL" clId="{E9C2A600-FD6F-6543-A967-90C803BC7F89}" dt="2018-07-15T23:36:42.031" v="7870" actId="478"/>
          <ac:spMkLst>
            <pc:docMk/>
            <pc:sldMk cId="1128454547" sldId="287"/>
            <ac:spMk id="2" creationId="{FB6DF858-A4D8-F348-8906-6B9EE31EC7AE}"/>
          </ac:spMkLst>
        </pc:spChg>
        <pc:spChg chg="del">
          <ac:chgData name="Jinglei Ren" userId="78ecdb39-d1e2-4f0c-bc9c-8711931b40e9" providerId="ADAL" clId="{E9C2A600-FD6F-6543-A967-90C803BC7F89}" dt="2018-07-16T04:00:19.756" v="7989"/>
          <ac:spMkLst>
            <pc:docMk/>
            <pc:sldMk cId="1128454547" sldId="287"/>
            <ac:spMk id="4" creationId="{8779B5A1-CA80-764A-BFFE-F826D4CFFDD1}"/>
          </ac:spMkLst>
        </pc:spChg>
        <pc:spChg chg="mod">
          <ac:chgData name="Jinglei Ren" userId="78ecdb39-d1e2-4f0c-bc9c-8711931b40e9" providerId="ADAL" clId="{E9C2A600-FD6F-6543-A967-90C803BC7F89}" dt="2018-07-15T23:36:36.135" v="7869" actId="20577"/>
          <ac:spMkLst>
            <pc:docMk/>
            <pc:sldMk cId="1128454547" sldId="287"/>
            <ac:spMk id="5" creationId="{A6EC2FC1-F231-B54B-BEA2-D4487E17D6DC}"/>
          </ac:spMkLst>
        </pc:spChg>
        <pc:spChg chg="add mod">
          <ac:chgData name="Jinglei Ren" userId="78ecdb39-d1e2-4f0c-bc9c-8711931b40e9" providerId="ADAL" clId="{E9C2A600-FD6F-6543-A967-90C803BC7F89}" dt="2018-07-15T23:55:12.606" v="7930" actId="1076"/>
          <ac:spMkLst>
            <pc:docMk/>
            <pc:sldMk cId="1128454547" sldId="287"/>
            <ac:spMk id="10" creationId="{DC53E834-FDDD-7A4B-83FE-514012C5EC8C}"/>
          </ac:spMkLst>
        </pc:spChg>
        <pc:spChg chg="add mod">
          <ac:chgData name="Jinglei Ren" userId="78ecdb39-d1e2-4f0c-bc9c-8711931b40e9" providerId="ADAL" clId="{E9C2A600-FD6F-6543-A967-90C803BC7F89}" dt="2018-07-15T23:55:12.606" v="7930" actId="1076"/>
          <ac:spMkLst>
            <pc:docMk/>
            <pc:sldMk cId="1128454547" sldId="287"/>
            <ac:spMk id="11" creationId="{406FCAE2-972A-E944-8A86-0BF6701DE29C}"/>
          </ac:spMkLst>
        </pc:spChg>
        <pc:spChg chg="add mod">
          <ac:chgData name="Jinglei Ren" userId="78ecdb39-d1e2-4f0c-bc9c-8711931b40e9" providerId="ADAL" clId="{E9C2A600-FD6F-6543-A967-90C803BC7F89}" dt="2018-07-15T23:55:12.606" v="7930" actId="1076"/>
          <ac:spMkLst>
            <pc:docMk/>
            <pc:sldMk cId="1128454547" sldId="287"/>
            <ac:spMk id="12" creationId="{D12E0C60-95C1-BC46-993C-A1DC35153A97}"/>
          </ac:spMkLst>
        </pc:spChg>
        <pc:spChg chg="add mod">
          <ac:chgData name="Jinglei Ren" userId="78ecdb39-d1e2-4f0c-bc9c-8711931b40e9" providerId="ADAL" clId="{E9C2A600-FD6F-6543-A967-90C803BC7F89}" dt="2018-07-15T23:58:29.178" v="7974" actId="1076"/>
          <ac:spMkLst>
            <pc:docMk/>
            <pc:sldMk cId="1128454547" sldId="287"/>
            <ac:spMk id="14" creationId="{68489F42-8836-D04E-BBA2-30DBC689BF12}"/>
          </ac:spMkLst>
        </pc:spChg>
        <pc:spChg chg="add mod">
          <ac:chgData name="Jinglei Ren" userId="78ecdb39-d1e2-4f0c-bc9c-8711931b40e9" providerId="ADAL" clId="{E9C2A600-FD6F-6543-A967-90C803BC7F89}" dt="2018-07-15T23:58:33.376" v="7975" actId="1076"/>
          <ac:spMkLst>
            <pc:docMk/>
            <pc:sldMk cId="1128454547" sldId="287"/>
            <ac:spMk id="15" creationId="{1DDF0BB4-19D7-9645-8308-B17BA8BF70C4}"/>
          </ac:spMkLst>
        </pc:spChg>
        <pc:spChg chg="add mod">
          <ac:chgData name="Jinglei Ren" userId="78ecdb39-d1e2-4f0c-bc9c-8711931b40e9" providerId="ADAL" clId="{E9C2A600-FD6F-6543-A967-90C803BC7F89}" dt="2018-07-16T00:09:56.086" v="7976" actId="1076"/>
          <ac:spMkLst>
            <pc:docMk/>
            <pc:sldMk cId="1128454547" sldId="287"/>
            <ac:spMk id="16" creationId="{F9A56C73-1016-F344-9305-5E30F31BACE4}"/>
          </ac:spMkLst>
        </pc:spChg>
        <pc:picChg chg="add mod">
          <ac:chgData name="Jinglei Ren" userId="78ecdb39-d1e2-4f0c-bc9c-8711931b40e9" providerId="ADAL" clId="{E9C2A600-FD6F-6543-A967-90C803BC7F89}" dt="2018-07-15T23:55:12.606" v="7930" actId="1076"/>
          <ac:picMkLst>
            <pc:docMk/>
            <pc:sldMk cId="1128454547" sldId="287"/>
            <ac:picMk id="6" creationId="{44C3F15D-E846-EA46-9ECD-2F987EF2970A}"/>
          </ac:picMkLst>
        </pc:picChg>
        <pc:picChg chg="add mod">
          <ac:chgData name="Jinglei Ren" userId="78ecdb39-d1e2-4f0c-bc9c-8711931b40e9" providerId="ADAL" clId="{E9C2A600-FD6F-6543-A967-90C803BC7F89}" dt="2018-07-15T23:55:12.606" v="7930" actId="1076"/>
          <ac:picMkLst>
            <pc:docMk/>
            <pc:sldMk cId="1128454547" sldId="287"/>
            <ac:picMk id="7" creationId="{F6E1A1D2-407B-9C44-AF9F-D6932DA2FCE1}"/>
          </ac:picMkLst>
        </pc:picChg>
        <pc:picChg chg="add mod">
          <ac:chgData name="Jinglei Ren" userId="78ecdb39-d1e2-4f0c-bc9c-8711931b40e9" providerId="ADAL" clId="{E9C2A600-FD6F-6543-A967-90C803BC7F89}" dt="2018-07-15T23:51:12.844" v="7904" actId="1076"/>
          <ac:picMkLst>
            <pc:docMk/>
            <pc:sldMk cId="1128454547" sldId="287"/>
            <ac:picMk id="9" creationId="{3A2BD509-0F5C-9646-B269-553B5E440418}"/>
          </ac:picMkLst>
        </pc:picChg>
        <pc:picChg chg="add mod">
          <ac:chgData name="Jinglei Ren" userId="78ecdb39-d1e2-4f0c-bc9c-8711931b40e9" providerId="ADAL" clId="{E9C2A600-FD6F-6543-A967-90C803BC7F89}" dt="2018-07-15T23:55:12.606" v="7930" actId="1076"/>
          <ac:picMkLst>
            <pc:docMk/>
            <pc:sldMk cId="1128454547" sldId="287"/>
            <ac:picMk id="13" creationId="{4A78B76D-6A7F-7448-9149-6D91C978AF2F}"/>
          </ac:picMkLst>
        </pc:picChg>
      </pc:sldChg>
      <pc:sldChg chg="addSp modSp add modTransition modNotesTx">
        <pc:chgData name="Jinglei Ren" userId="78ecdb39-d1e2-4f0c-bc9c-8711931b40e9" providerId="ADAL" clId="{E9C2A600-FD6F-6543-A967-90C803BC7F89}" dt="2018-07-17T04:10:21.576" v="8200" actId="20577"/>
        <pc:sldMkLst>
          <pc:docMk/>
          <pc:sldMk cId="857782853" sldId="288"/>
        </pc:sldMkLst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857782853" sldId="288"/>
            <ac:spMk id="6" creationId="{96C6AF97-25DE-634C-BA4E-BDF5B9C9C4B0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857782853" sldId="288"/>
            <ac:spMk id="8" creationId="{B1D22EC3-E6DC-354D-A078-55F7EBC2B0B6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4277400195" sldId="288"/>
        </pc:sldMkLst>
      </pc:sldChg>
      <pc:sldChg chg="addSp modSp add modTransition">
        <pc:chgData name="Jinglei Ren" userId="78ecdb39-d1e2-4f0c-bc9c-8711931b40e9" providerId="ADAL" clId="{E9C2A600-FD6F-6543-A967-90C803BC7F89}" dt="2018-07-17T03:46:25.166" v="8115" actId="207"/>
        <pc:sldMkLst>
          <pc:docMk/>
          <pc:sldMk cId="876746372" sldId="289"/>
        </pc:sldMkLst>
        <pc:spChg chg="mod">
          <ac:chgData name="Jinglei Ren" userId="78ecdb39-d1e2-4f0c-bc9c-8711931b40e9" providerId="ADAL" clId="{E9C2A600-FD6F-6543-A967-90C803BC7F89}" dt="2018-07-17T03:46:25.166" v="8115" actId="207"/>
          <ac:spMkLst>
            <pc:docMk/>
            <pc:sldMk cId="876746372" sldId="289"/>
            <ac:spMk id="2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6T04:04:20.080" v="7997" actId="1076"/>
          <ac:spMkLst>
            <pc:docMk/>
            <pc:sldMk cId="876746372" sldId="289"/>
            <ac:spMk id="4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876746372" sldId="289"/>
            <ac:spMk id="6" creationId="{47DAD572-7B3E-8747-B687-6905797E83BF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876746372" sldId="289"/>
            <ac:spMk id="7" creationId="{C00EDF7A-2365-B643-A680-8DC70E411E8C}"/>
          </ac:spMkLst>
        </pc:spChg>
        <pc:picChg chg="mod">
          <ac:chgData name="Jinglei Ren" userId="78ecdb39-d1e2-4f0c-bc9c-8711931b40e9" providerId="ADAL" clId="{E9C2A600-FD6F-6543-A967-90C803BC7F89}" dt="2018-07-16T04:04:12.395" v="7996" actId="14100"/>
          <ac:picMkLst>
            <pc:docMk/>
            <pc:sldMk cId="876746372" sldId="289"/>
            <ac:picMk id="5" creationId="{00000000-0000-0000-0000-000000000000}"/>
          </ac:picMkLst>
        </pc:pic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1904428952" sldId="289"/>
        </pc:sldMkLst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1791831568" sldId="290"/>
        </pc:sldMkLst>
      </pc:sldChg>
      <pc:sldChg chg="addSp modSp add modTransition">
        <pc:chgData name="Jinglei Ren" userId="78ecdb39-d1e2-4f0c-bc9c-8711931b40e9" providerId="ADAL" clId="{E9C2A600-FD6F-6543-A967-90C803BC7F89}" dt="2018-07-17T03:46:29.670" v="8116" actId="207"/>
        <pc:sldMkLst>
          <pc:docMk/>
          <pc:sldMk cId="3407361303" sldId="290"/>
        </pc:sldMkLst>
        <pc:spChg chg="mod">
          <ac:chgData name="Jinglei Ren" userId="78ecdb39-d1e2-4f0c-bc9c-8711931b40e9" providerId="ADAL" clId="{E9C2A600-FD6F-6543-A967-90C803BC7F89}" dt="2018-07-17T03:46:29.670" v="8116" actId="207"/>
          <ac:spMkLst>
            <pc:docMk/>
            <pc:sldMk cId="3407361303" sldId="290"/>
            <ac:spMk id="2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3407361303" sldId="290"/>
            <ac:spMk id="3" creationId="{D73E005C-BFBB-D54B-A4C2-5B591D2E9050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3407361303" sldId="290"/>
            <ac:spMk id="4" creationId="{EDCEB93E-C428-A44C-AF3D-B08A74B624B1}"/>
          </ac:spMkLst>
        </pc:spChg>
        <pc:spChg chg="mod">
          <ac:chgData name="Jinglei Ren" userId="78ecdb39-d1e2-4f0c-bc9c-8711931b40e9" providerId="ADAL" clId="{E9C2A600-FD6F-6543-A967-90C803BC7F89}" dt="2018-07-16T04:01:14.773" v="7992" actId="1076"/>
          <ac:spMkLst>
            <pc:docMk/>
            <pc:sldMk cId="3407361303" sldId="290"/>
            <ac:spMk id="7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6T04:01:23.971" v="7994" actId="1076"/>
          <ac:spMkLst>
            <pc:docMk/>
            <pc:sldMk cId="3407361303" sldId="290"/>
            <ac:spMk id="9" creationId="{00000000-0000-0000-0000-000000000000}"/>
          </ac:spMkLst>
        </pc:spChg>
        <pc:picChg chg="mod">
          <ac:chgData name="Jinglei Ren" userId="78ecdb39-d1e2-4f0c-bc9c-8711931b40e9" providerId="ADAL" clId="{E9C2A600-FD6F-6543-A967-90C803BC7F89}" dt="2018-07-16T04:01:20.234" v="7993" actId="14100"/>
          <ac:picMkLst>
            <pc:docMk/>
            <pc:sldMk cId="3407361303" sldId="290"/>
            <ac:picMk id="8" creationId="{00000000-0000-0000-0000-000000000000}"/>
          </ac:picMkLst>
        </pc:picChg>
      </pc:sldChg>
      <pc:sldChg chg="addSp modSp add modTransition">
        <pc:chgData name="Jinglei Ren" userId="78ecdb39-d1e2-4f0c-bc9c-8711931b40e9" providerId="ADAL" clId="{E9C2A600-FD6F-6543-A967-90C803BC7F89}" dt="2018-07-17T03:46:34.893" v="8117" actId="207"/>
        <pc:sldMkLst>
          <pc:docMk/>
          <pc:sldMk cId="814608734" sldId="291"/>
        </pc:sldMkLst>
        <pc:spChg chg="mod">
          <ac:chgData name="Jinglei Ren" userId="78ecdb39-d1e2-4f0c-bc9c-8711931b40e9" providerId="ADAL" clId="{E9C2A600-FD6F-6543-A967-90C803BC7F89}" dt="2018-07-17T03:46:34.893" v="8117" actId="207"/>
          <ac:spMkLst>
            <pc:docMk/>
            <pc:sldMk cId="814608734" sldId="291"/>
            <ac:spMk id="2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814608734" sldId="291"/>
            <ac:spMk id="4" creationId="{02F4A8F6-63E4-EB40-A0C9-0F5D87175F4A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814608734" sldId="291"/>
            <ac:spMk id="5" creationId="{C9A94759-EEBB-7043-A7E8-61E2C998D5F0}"/>
          </ac:spMkLst>
        </pc:spChg>
      </pc:sldChg>
      <pc:sldChg chg="modSp add del">
        <pc:chgData name="Jinglei Ren" userId="78ecdb39-d1e2-4f0c-bc9c-8711931b40e9" providerId="ADAL" clId="{E9C2A600-FD6F-6543-A967-90C803BC7F89}" dt="2018-07-16T03:42:06.483" v="7980"/>
        <pc:sldMkLst>
          <pc:docMk/>
          <pc:sldMk cId="4089390870" sldId="291"/>
        </pc:sldMkLst>
        <pc:spChg chg="mod">
          <ac:chgData name="Jinglei Ren" userId="78ecdb39-d1e2-4f0c-bc9c-8711931b40e9" providerId="ADAL" clId="{E9C2A600-FD6F-6543-A967-90C803BC7F89}" dt="2018-07-16T03:42:06.483" v="7980"/>
          <ac:spMkLst>
            <pc:docMk/>
            <pc:sldMk cId="4089390870" sldId="291"/>
            <ac:spMk id="3" creationId="{00000000-0000-0000-0000-000000000000}"/>
          </ac:spMkLst>
        </pc:spChg>
      </pc:sldChg>
      <pc:sldChg chg="addSp modSp add modTransition modNotesTx">
        <pc:chgData name="Jinglei Ren" userId="78ecdb39-d1e2-4f0c-bc9c-8711931b40e9" providerId="ADAL" clId="{E9C2A600-FD6F-6543-A967-90C803BC7F89}" dt="2018-07-17T04:09:45.346" v="8198" actId="20577"/>
        <pc:sldMkLst>
          <pc:docMk/>
          <pc:sldMk cId="2233943753" sldId="292"/>
        </pc:sldMkLst>
        <pc:spChg chg="mod">
          <ac:chgData name="Jinglei Ren" userId="78ecdb39-d1e2-4f0c-bc9c-8711931b40e9" providerId="ADAL" clId="{E9C2A600-FD6F-6543-A967-90C803BC7F89}" dt="2018-07-17T03:46:39.950" v="8118" actId="207"/>
          <ac:spMkLst>
            <pc:docMk/>
            <pc:sldMk cId="2233943753" sldId="292"/>
            <ac:spMk id="2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2233943753" sldId="292"/>
            <ac:spMk id="3" creationId="{A8152FDE-4AC0-4641-8892-90FDC5492343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233943753" sldId="292"/>
            <ac:spMk id="4" creationId="{32A9B346-2E42-6149-A92A-1A251687FC81}"/>
          </ac:spMkLst>
        </pc:spChg>
        <pc:spChg chg="add mod">
          <ac:chgData name="Jinglei Ren" userId="78ecdb39-d1e2-4f0c-bc9c-8711931b40e9" providerId="ADAL" clId="{E9C2A600-FD6F-6543-A967-90C803BC7F89}" dt="2018-07-17T04:09:36.916" v="8197" actId="20577"/>
          <ac:spMkLst>
            <pc:docMk/>
            <pc:sldMk cId="2233943753" sldId="292"/>
            <ac:spMk id="5" creationId="{8C654BBB-4AFD-BB4A-9571-50F7350EFA12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4115185189" sldId="292"/>
        </pc:sldMkLst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491657751" sldId="293"/>
        </pc:sldMkLst>
      </pc:sldChg>
      <pc:sldChg chg="addSp modSp add modTransition modNotesTx">
        <pc:chgData name="Jinglei Ren" userId="78ecdb39-d1e2-4f0c-bc9c-8711931b40e9" providerId="ADAL" clId="{E9C2A600-FD6F-6543-A967-90C803BC7F89}" dt="2018-07-17T04:10:34.670" v="8202" actId="20577"/>
        <pc:sldMkLst>
          <pc:docMk/>
          <pc:sldMk cId="1591003536" sldId="293"/>
        </pc:sldMkLst>
        <pc:spChg chg="mod">
          <ac:chgData name="Jinglei Ren" userId="78ecdb39-d1e2-4f0c-bc9c-8711931b40e9" providerId="ADAL" clId="{E9C2A600-FD6F-6543-A967-90C803BC7F89}" dt="2018-07-17T03:46:44.836" v="8119" actId="207"/>
          <ac:spMkLst>
            <pc:docMk/>
            <pc:sldMk cId="1591003536" sldId="293"/>
            <ac:spMk id="2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1591003536" sldId="293"/>
            <ac:spMk id="4" creationId="{CB98F82E-6DB8-5B4C-B748-C50883151C18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591003536" sldId="293"/>
            <ac:spMk id="6" creationId="{A8FE5552-8888-3947-8C95-48A6A7696F25}"/>
          </ac:spMkLst>
        </pc:spChg>
      </pc:sldChg>
      <pc:sldChg chg="addSp modSp add modTransition modNotesTx">
        <pc:chgData name="Jinglei Ren" userId="78ecdb39-d1e2-4f0c-bc9c-8711931b40e9" providerId="ADAL" clId="{E9C2A600-FD6F-6543-A967-90C803BC7F89}" dt="2018-07-17T04:10:39.464" v="8203" actId="20577"/>
        <pc:sldMkLst>
          <pc:docMk/>
          <pc:sldMk cId="1753552515" sldId="294"/>
        </pc:sldMkLst>
        <pc:spChg chg="mod">
          <ac:chgData name="Jinglei Ren" userId="78ecdb39-d1e2-4f0c-bc9c-8711931b40e9" providerId="ADAL" clId="{E9C2A600-FD6F-6543-A967-90C803BC7F89}" dt="2018-07-17T03:46:50.971" v="8120" actId="207"/>
          <ac:spMkLst>
            <pc:docMk/>
            <pc:sldMk cId="1753552515" sldId="294"/>
            <ac:spMk id="2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1753552515" sldId="294"/>
            <ac:spMk id="4" creationId="{DFAECCED-2A89-EE4C-977C-C6FA0A568EF2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753552515" sldId="294"/>
            <ac:spMk id="5" creationId="{4A659B97-EB96-BD45-9018-8D7E6A50B4E9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2261186617" sldId="294"/>
        </pc:sldMkLst>
      </pc:sldChg>
      <pc:sldChg chg="add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202727481" sldId="295"/>
        </pc:sldMkLst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202727481" sldId="295"/>
            <ac:spMk id="5" creationId="{EAD33F2D-3016-4249-860B-08A928E96BAE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02727481" sldId="295"/>
            <ac:spMk id="6" creationId="{CA786019-D75F-5E4F-9760-D8022E27A0DC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1841734506" sldId="295"/>
        </pc:sldMkLst>
      </pc:sldChg>
      <pc:sldChg chg="add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1915485735" sldId="296"/>
        </pc:sldMkLst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1915485735" sldId="296"/>
            <ac:spMk id="4" creationId="{22211382-BA47-CA42-A285-0AD6CCE0089A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1915485735" sldId="296"/>
            <ac:spMk id="5" creationId="{235672B4-5A98-EF4F-98A3-454FAB7158D0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2261335598" sldId="296"/>
        </pc:sldMkLst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112238458" sldId="297"/>
        </pc:sldMkLst>
      </pc:sldChg>
      <pc:sldChg chg="addSp modSp add modTransition">
        <pc:chgData name="Jinglei Ren" userId="78ecdb39-d1e2-4f0c-bc9c-8711931b40e9" providerId="ADAL" clId="{E9C2A600-FD6F-6543-A967-90C803BC7F89}" dt="2018-07-16T04:06:44.783" v="7999"/>
        <pc:sldMkLst>
          <pc:docMk/>
          <pc:sldMk cId="2405100492" sldId="297"/>
        </pc:sldMkLst>
        <pc:spChg chg="add mod">
          <ac:chgData name="Jinglei Ren" userId="78ecdb39-d1e2-4f0c-bc9c-8711931b40e9" providerId="ADAL" clId="{E9C2A600-FD6F-6543-A967-90C803BC7F89}" dt="2018-07-16T04:00:19.756" v="7989"/>
          <ac:spMkLst>
            <pc:docMk/>
            <pc:sldMk cId="2405100492" sldId="297"/>
            <ac:spMk id="4" creationId="{5B992AFD-7986-2A4A-9250-B65E2A1D1DCB}"/>
          </ac:spMkLst>
        </pc:spChg>
        <pc:spChg chg="add mod">
          <ac:chgData name="Jinglei Ren" userId="78ecdb39-d1e2-4f0c-bc9c-8711931b40e9" providerId="ADAL" clId="{E9C2A600-FD6F-6543-A967-90C803BC7F89}" dt="2018-07-16T04:05:49.642" v="7998"/>
          <ac:spMkLst>
            <pc:docMk/>
            <pc:sldMk cId="2405100492" sldId="297"/>
            <ac:spMk id="5" creationId="{91C3EAC5-03EC-9B45-87B4-AA449A1D4856}"/>
          </ac:spMkLst>
        </pc:sp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366754552" sldId="298"/>
        </pc:sldMkLst>
      </pc:sldChg>
      <pc:sldChg chg="delSp modSp add">
        <pc:chgData name="Jinglei Ren" userId="78ecdb39-d1e2-4f0c-bc9c-8711931b40e9" providerId="ADAL" clId="{E9C2A600-FD6F-6543-A967-90C803BC7F89}" dt="2018-07-16T04:12:06.301" v="8066" actId="1076"/>
        <pc:sldMkLst>
          <pc:docMk/>
          <pc:sldMk cId="2569817773" sldId="298"/>
        </pc:sldMkLst>
        <pc:spChg chg="del">
          <ac:chgData name="Jinglei Ren" userId="78ecdb39-d1e2-4f0c-bc9c-8711931b40e9" providerId="ADAL" clId="{E9C2A600-FD6F-6543-A967-90C803BC7F89}" dt="2018-07-16T04:11:30.338" v="8060" actId="478"/>
          <ac:spMkLst>
            <pc:docMk/>
            <pc:sldMk cId="2569817773" sldId="298"/>
            <ac:spMk id="2" creationId="{86DF23A0-0C45-E245-B6F3-185FC0C47293}"/>
          </ac:spMkLst>
        </pc:spChg>
        <pc:spChg chg="mod">
          <ac:chgData name="Jinglei Ren" userId="78ecdb39-d1e2-4f0c-bc9c-8711931b40e9" providerId="ADAL" clId="{E9C2A600-FD6F-6543-A967-90C803BC7F89}" dt="2018-07-16T04:12:06.301" v="8066" actId="1076"/>
          <ac:spMkLst>
            <pc:docMk/>
            <pc:sldMk cId="2569817773" sldId="298"/>
            <ac:spMk id="4" creationId="{4944CBF4-DFEF-0E4E-90D0-1654C5059074}"/>
          </ac:spMkLst>
        </pc:spChg>
      </pc:sldChg>
      <pc:sldChg chg="addSp modSp add del">
        <pc:chgData name="Jinglei Ren" userId="78ecdb39-d1e2-4f0c-bc9c-8711931b40e9" providerId="ADAL" clId="{E9C2A600-FD6F-6543-A967-90C803BC7F89}" dt="2018-07-17T04:11:12.196" v="8206" actId="2696"/>
        <pc:sldMkLst>
          <pc:docMk/>
          <pc:sldMk cId="851972879" sldId="299"/>
        </pc:sldMkLst>
        <pc:spChg chg="add mod">
          <ac:chgData name="Jinglei Ren" userId="78ecdb39-d1e2-4f0c-bc9c-8711931b40e9" providerId="ADAL" clId="{E9C2A600-FD6F-6543-A967-90C803BC7F89}" dt="2018-07-16T04:17:41.368" v="8074"/>
          <ac:spMkLst>
            <pc:docMk/>
            <pc:sldMk cId="851972879" sldId="299"/>
            <ac:spMk id="3" creationId="{58AA8A5B-A6E6-6D4F-86EF-294F8325967E}"/>
          </ac:spMkLst>
        </pc:spChg>
        <pc:spChg chg="add mod">
          <ac:chgData name="Jinglei Ren" userId="78ecdb39-d1e2-4f0c-bc9c-8711931b40e9" providerId="ADAL" clId="{E9C2A600-FD6F-6543-A967-90C803BC7F89}" dt="2018-07-16T04:17:41.368" v="8074"/>
          <ac:spMkLst>
            <pc:docMk/>
            <pc:sldMk cId="851972879" sldId="299"/>
            <ac:spMk id="4" creationId="{5A1C13BD-21F8-5448-BE46-307F18D1ECF2}"/>
          </ac:spMkLst>
        </pc:spChg>
        <pc:spChg chg="mod">
          <ac:chgData name="Jinglei Ren" userId="78ecdb39-d1e2-4f0c-bc9c-8711931b40e9" providerId="ADAL" clId="{E9C2A600-FD6F-6543-A967-90C803BC7F89}" dt="2018-07-16T04:17:17.159" v="8072" actId="1076"/>
          <ac:spMkLst>
            <pc:docMk/>
            <pc:sldMk cId="851972879" sldId="299"/>
            <ac:spMk id="6" creationId="{00000000-0000-0000-0000-000000000000}"/>
          </ac:spMkLst>
        </pc:spChg>
        <pc:picChg chg="mod">
          <ac:chgData name="Jinglei Ren" userId="78ecdb39-d1e2-4f0c-bc9c-8711931b40e9" providerId="ADAL" clId="{E9C2A600-FD6F-6543-A967-90C803BC7F89}" dt="2018-07-16T04:17:14.303" v="8071" actId="1076"/>
          <ac:picMkLst>
            <pc:docMk/>
            <pc:sldMk cId="851972879" sldId="299"/>
            <ac:picMk id="5" creationId="{00000000-0000-0000-0000-000000000000}"/>
          </ac:picMkLst>
        </pc:pic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3428427040" sldId="299"/>
        </pc:sldMkLst>
      </pc:sldChg>
      <pc:sldChg chg="addSp modSp add del">
        <pc:chgData name="Jinglei Ren" userId="78ecdb39-d1e2-4f0c-bc9c-8711931b40e9" providerId="ADAL" clId="{E9C2A600-FD6F-6543-A967-90C803BC7F89}" dt="2018-07-17T04:11:09.654" v="8205" actId="2696"/>
        <pc:sldMkLst>
          <pc:docMk/>
          <pc:sldMk cId="3347091834" sldId="300"/>
        </pc:sldMkLst>
        <pc:spChg chg="mod">
          <ac:chgData name="Jinglei Ren" userId="78ecdb39-d1e2-4f0c-bc9c-8711931b40e9" providerId="ADAL" clId="{E9C2A600-FD6F-6543-A967-90C803BC7F89}" dt="2018-07-16T04:17:27.019" v="8073" actId="207"/>
          <ac:spMkLst>
            <pc:docMk/>
            <pc:sldMk cId="3347091834" sldId="300"/>
            <ac:spMk id="2" creationId="{00000000-0000-0000-0000-000000000000}"/>
          </ac:spMkLst>
        </pc:spChg>
        <pc:spChg chg="add mod">
          <ac:chgData name="Jinglei Ren" userId="78ecdb39-d1e2-4f0c-bc9c-8711931b40e9" providerId="ADAL" clId="{E9C2A600-FD6F-6543-A967-90C803BC7F89}" dt="2018-07-16T04:17:41.368" v="8074"/>
          <ac:spMkLst>
            <pc:docMk/>
            <pc:sldMk cId="3347091834" sldId="300"/>
            <ac:spMk id="3" creationId="{BCB39D90-87F9-3746-BD7A-41D00A513FBD}"/>
          </ac:spMkLst>
        </pc:spChg>
        <pc:spChg chg="add mod">
          <ac:chgData name="Jinglei Ren" userId="78ecdb39-d1e2-4f0c-bc9c-8711931b40e9" providerId="ADAL" clId="{E9C2A600-FD6F-6543-A967-90C803BC7F89}" dt="2018-07-16T04:17:41.368" v="8074"/>
          <ac:spMkLst>
            <pc:docMk/>
            <pc:sldMk cId="3347091834" sldId="300"/>
            <ac:spMk id="4" creationId="{B80BE540-93D8-8A43-A9ED-44E1E6A08D6F}"/>
          </ac:spMkLst>
        </pc:spChg>
        <pc:spChg chg="mod">
          <ac:chgData name="Jinglei Ren" userId="78ecdb39-d1e2-4f0c-bc9c-8711931b40e9" providerId="ADAL" clId="{E9C2A600-FD6F-6543-A967-90C803BC7F89}" dt="2018-07-16T04:17:09.549" v="8070" actId="1076"/>
          <ac:spMkLst>
            <pc:docMk/>
            <pc:sldMk cId="3347091834" sldId="300"/>
            <ac:spMk id="6" creationId="{00000000-0000-0000-0000-000000000000}"/>
          </ac:spMkLst>
        </pc:spChg>
        <pc:picChg chg="mod">
          <ac:chgData name="Jinglei Ren" userId="78ecdb39-d1e2-4f0c-bc9c-8711931b40e9" providerId="ADAL" clId="{E9C2A600-FD6F-6543-A967-90C803BC7F89}" dt="2018-07-16T04:17:05.418" v="8069" actId="1076"/>
          <ac:picMkLst>
            <pc:docMk/>
            <pc:sldMk cId="3347091834" sldId="300"/>
            <ac:picMk id="5" creationId="{00000000-0000-0000-0000-000000000000}"/>
          </ac:picMkLst>
        </pc:picChg>
      </pc:sldChg>
      <pc:sldChg chg="add del">
        <pc:chgData name="Jinglei Ren" userId="78ecdb39-d1e2-4f0c-bc9c-8711931b40e9" providerId="ADAL" clId="{E9C2A600-FD6F-6543-A967-90C803BC7F89}" dt="2018-07-16T03:42:06.483" v="7980"/>
        <pc:sldMkLst>
          <pc:docMk/>
          <pc:sldMk cId="3896288261" sldId="300"/>
        </pc:sldMkLst>
      </pc:sldChg>
      <pc:sldMasterChg chg="addSp delSp modSp modSldLayout">
        <pc:chgData name="Jinglei Ren" userId="78ecdb39-d1e2-4f0c-bc9c-8711931b40e9" providerId="ADAL" clId="{E9C2A600-FD6F-6543-A967-90C803BC7F89}" dt="2018-07-16T03:59:55.718" v="7988" actId="166"/>
        <pc:sldMasterMkLst>
          <pc:docMk/>
          <pc:sldMasterMk cId="1539685927" sldId="2147483828"/>
        </pc:sldMasterMkLst>
        <pc:spChg chg="mod">
          <ac:chgData name="Jinglei Ren" userId="78ecdb39-d1e2-4f0c-bc9c-8711931b40e9" providerId="ADAL" clId="{E9C2A600-FD6F-6543-A967-90C803BC7F89}" dt="2018-07-14T08:12:34.012" v="6991" actId="13926"/>
          <ac:spMkLst>
            <pc:docMk/>
            <pc:sldMasterMk cId="1539685927" sldId="2147483828"/>
            <ac:spMk id="2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4T08:13:11.285" v="6993" actId="11529"/>
          <ac:spMkLst>
            <pc:docMk/>
            <pc:sldMasterMk cId="1539685927" sldId="2147483828"/>
            <ac:spMk id="4" creationId="{30655A14-09B7-7E41-A714-5EDCD61F1B6C}"/>
          </ac:spMkLst>
        </pc:spChg>
        <pc:spChg chg="del">
          <ac:chgData name="Jinglei Ren" userId="78ecdb39-d1e2-4f0c-bc9c-8711931b40e9" providerId="ADAL" clId="{E9C2A600-FD6F-6543-A967-90C803BC7F89}" dt="2018-07-11T12:29:18.006" v="54" actId="478"/>
          <ac:spMkLst>
            <pc:docMk/>
            <pc:sldMasterMk cId="1539685927" sldId="2147483828"/>
            <ac:spMk id="4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1T13:25:30.680" v="265" actId="207"/>
          <ac:spMkLst>
            <pc:docMk/>
            <pc:sldMasterMk cId="1539685927" sldId="2147483828"/>
            <ac:spMk id="5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1T12:37:39.600" v="152" actId="255"/>
          <ac:spMkLst>
            <pc:docMk/>
            <pc:sldMasterMk cId="1539685927" sldId="2147483828"/>
            <ac:spMk id="6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1T12:30:45.335" v="125" actId="767"/>
          <ac:spMkLst>
            <pc:docMk/>
            <pc:sldMasterMk cId="1539685927" sldId="2147483828"/>
            <ac:spMk id="7" creationId="{44E567B1-B730-8F42-9647-D019F56A04CC}"/>
          </ac:spMkLst>
        </pc:spChg>
        <pc:spChg chg="add del">
          <ac:chgData name="Jinglei Ren" userId="78ecdb39-d1e2-4f0c-bc9c-8711931b40e9" providerId="ADAL" clId="{E9C2A600-FD6F-6543-A967-90C803BC7F89}" dt="2018-07-11T12:39:58.731" v="159" actId="478"/>
          <ac:spMkLst>
            <pc:docMk/>
            <pc:sldMasterMk cId="1539685927" sldId="2147483828"/>
            <ac:spMk id="8" creationId="{5797EC14-CBD6-5D47-B69E-6FDEA3872CA6}"/>
          </ac:spMkLst>
        </pc:spChg>
        <pc:picChg chg="add del mod">
          <ac:chgData name="Jinglei Ren" userId="78ecdb39-d1e2-4f0c-bc9c-8711931b40e9" providerId="ADAL" clId="{E9C2A600-FD6F-6543-A967-90C803BC7F89}" dt="2018-07-11T12:47:24.032" v="188"/>
          <ac:picMkLst>
            <pc:docMk/>
            <pc:sldMasterMk cId="1539685927" sldId="2147483828"/>
            <ac:picMk id="9" creationId="{AF08E150-691E-1D4C-9192-1545DC70627A}"/>
          </ac:picMkLst>
        </pc:picChg>
        <pc:picChg chg="add del mod">
          <ac:chgData name="Jinglei Ren" userId="78ecdb39-d1e2-4f0c-bc9c-8711931b40e9" providerId="ADAL" clId="{E9C2A600-FD6F-6543-A967-90C803BC7F89}" dt="2018-07-11T12:37:26.426" v="150" actId="478"/>
          <ac:picMkLst>
            <pc:docMk/>
            <pc:sldMasterMk cId="1539685927" sldId="2147483828"/>
            <ac:picMk id="2050" creationId="{228AE5D1-C398-E646-A353-8F3998CF152F}"/>
          </ac:picMkLst>
        </pc:picChg>
        <pc:picChg chg="add del">
          <ac:chgData name="Jinglei Ren" userId="78ecdb39-d1e2-4f0c-bc9c-8711931b40e9" providerId="ADAL" clId="{E9C2A600-FD6F-6543-A967-90C803BC7F89}" dt="2018-07-11T12:38:05.262" v="154"/>
          <ac:picMkLst>
            <pc:docMk/>
            <pc:sldMasterMk cId="1539685927" sldId="2147483828"/>
            <ac:picMk id="2052" creationId="{4A7E79FB-FE3C-524F-ACC9-67A42215E79F}"/>
          </ac:picMkLst>
        </pc:picChg>
        <pc:picChg chg="add del mod">
          <ac:chgData name="Jinglei Ren" userId="78ecdb39-d1e2-4f0c-bc9c-8711931b40e9" providerId="ADAL" clId="{E9C2A600-FD6F-6543-A967-90C803BC7F89}" dt="2018-07-11T12:39:52.715" v="157" actId="478"/>
          <ac:picMkLst>
            <pc:docMk/>
            <pc:sldMasterMk cId="1539685927" sldId="2147483828"/>
            <ac:picMk id="2054" creationId="{5D7879BE-00DC-B643-98C2-72D466DFFC8A}"/>
          </ac:picMkLst>
        </pc:picChg>
        <pc:sldLayoutChg chg="addSp delSp modSp">
          <pc:chgData name="Jinglei Ren" userId="78ecdb39-d1e2-4f0c-bc9c-8711931b40e9" providerId="ADAL" clId="{E9C2A600-FD6F-6543-A967-90C803BC7F89}" dt="2018-07-11T12:47:16.636" v="187" actId="478"/>
          <pc:sldLayoutMkLst>
            <pc:docMk/>
            <pc:sldMasterMk cId="1539685927" sldId="2147483828"/>
            <pc:sldLayoutMk cId="914154008" sldId="2147483829"/>
          </pc:sldLayoutMkLst>
          <pc:spChg chg="del">
            <ac:chgData name="Jinglei Ren" userId="78ecdb39-d1e2-4f0c-bc9c-8711931b40e9" providerId="ADAL" clId="{E9C2A600-FD6F-6543-A967-90C803BC7F89}" dt="2018-07-11T12:47:13.316" v="186" actId="478"/>
            <ac:spMkLst>
              <pc:docMk/>
              <pc:sldMasterMk cId="1539685927" sldId="2147483828"/>
              <pc:sldLayoutMk cId="914154008" sldId="2147483829"/>
              <ac:spMk id="4" creationId="{00000000-0000-0000-0000-000000000000}"/>
            </ac:spMkLst>
          </pc:spChg>
          <pc:spChg chg="del">
            <ac:chgData name="Jinglei Ren" userId="78ecdb39-d1e2-4f0c-bc9c-8711931b40e9" providerId="ADAL" clId="{E9C2A600-FD6F-6543-A967-90C803BC7F89}" dt="2018-07-11T12:47:07.524" v="184" actId="478"/>
            <ac:spMkLst>
              <pc:docMk/>
              <pc:sldMasterMk cId="1539685927" sldId="2147483828"/>
              <pc:sldLayoutMk cId="914154008" sldId="2147483829"/>
              <ac:spMk id="5" creationId="{00000000-0000-0000-0000-000000000000}"/>
            </ac:spMkLst>
          </pc:spChg>
          <pc:spChg chg="add del mod">
            <ac:chgData name="Jinglei Ren" userId="78ecdb39-d1e2-4f0c-bc9c-8711931b40e9" providerId="ADAL" clId="{E9C2A600-FD6F-6543-A967-90C803BC7F89}" dt="2018-07-11T12:47:16.636" v="187" actId="478"/>
            <ac:spMkLst>
              <pc:docMk/>
              <pc:sldMasterMk cId="1539685927" sldId="2147483828"/>
              <pc:sldLayoutMk cId="914154008" sldId="2147483829"/>
              <ac:spMk id="7" creationId="{E36C37F4-14B3-B449-917D-5F4F7B883AD6}"/>
            </ac:spMkLst>
          </pc:spChg>
        </pc:sldLayoutChg>
        <pc:sldLayoutChg chg="addSp delSp modSp">
          <pc:chgData name="Jinglei Ren" userId="78ecdb39-d1e2-4f0c-bc9c-8711931b40e9" providerId="ADAL" clId="{E9C2A600-FD6F-6543-A967-90C803BC7F89}" dt="2018-07-16T03:59:55.718" v="7988" actId="166"/>
          <pc:sldLayoutMkLst>
            <pc:docMk/>
            <pc:sldMasterMk cId="1539685927" sldId="2147483828"/>
            <pc:sldLayoutMk cId="155787805" sldId="2147483830"/>
          </pc:sldLayoutMkLst>
          <pc:spChg chg="del">
            <ac:chgData name="Jinglei Ren" userId="78ecdb39-d1e2-4f0c-bc9c-8711931b40e9" providerId="ADAL" clId="{E9C2A600-FD6F-6543-A967-90C803BC7F89}" dt="2018-07-11T12:42:31.154" v="167"/>
            <ac:spMkLst>
              <pc:docMk/>
              <pc:sldMasterMk cId="1539685927" sldId="2147483828"/>
              <pc:sldLayoutMk cId="155787805" sldId="2147483830"/>
              <ac:spMk id="2" creationId="{00000000-0000-0000-0000-000000000000}"/>
            </ac:spMkLst>
          </pc:spChg>
          <pc:spChg chg="add mod">
            <ac:chgData name="Jinglei Ren" userId="78ecdb39-d1e2-4f0c-bc9c-8711931b40e9" providerId="ADAL" clId="{E9C2A600-FD6F-6543-A967-90C803BC7F89}" dt="2018-07-14T08:22:07.584" v="6997" actId="167"/>
            <ac:spMkLst>
              <pc:docMk/>
              <pc:sldMasterMk cId="1539685927" sldId="2147483828"/>
              <pc:sldLayoutMk cId="155787805" sldId="2147483830"/>
              <ac:spMk id="2" creationId="{42873BC5-9E3B-FD46-ABA0-2E8095304D25}"/>
            </ac:spMkLst>
          </pc:spChg>
          <pc:spChg chg="add del">
            <ac:chgData name="Jinglei Ren" userId="78ecdb39-d1e2-4f0c-bc9c-8711931b40e9" providerId="ADAL" clId="{E9C2A600-FD6F-6543-A967-90C803BC7F89}" dt="2018-07-16T03:57:24.948" v="7982" actId="478"/>
            <ac:spMkLst>
              <pc:docMk/>
              <pc:sldMasterMk cId="1539685927" sldId="2147483828"/>
              <pc:sldLayoutMk cId="155787805" sldId="2147483830"/>
              <ac:spMk id="4" creationId="{00000000-0000-0000-0000-000000000000}"/>
            </ac:spMkLst>
          </pc:spChg>
          <pc:spChg chg="mod">
            <ac:chgData name="Jinglei Ren" userId="78ecdb39-d1e2-4f0c-bc9c-8711931b40e9" providerId="ADAL" clId="{E9C2A600-FD6F-6543-A967-90C803BC7F89}" dt="2018-07-16T03:59:55.718" v="7988" actId="166"/>
            <ac:spMkLst>
              <pc:docMk/>
              <pc:sldMasterMk cId="1539685927" sldId="2147483828"/>
              <pc:sldLayoutMk cId="155787805" sldId="2147483830"/>
              <ac:spMk id="5" creationId="{00000000-0000-0000-0000-000000000000}"/>
            </ac:spMkLst>
          </pc:spChg>
          <pc:spChg chg="mod">
            <ac:chgData name="Jinglei Ren" userId="78ecdb39-d1e2-4f0c-bc9c-8711931b40e9" providerId="ADAL" clId="{E9C2A600-FD6F-6543-A967-90C803BC7F89}" dt="2018-07-11T13:25:16.910" v="264" actId="207"/>
            <ac:spMkLst>
              <pc:docMk/>
              <pc:sldMasterMk cId="1539685927" sldId="2147483828"/>
              <pc:sldLayoutMk cId="155787805" sldId="2147483830"/>
              <ac:spMk id="6" creationId="{00000000-0000-0000-0000-000000000000}"/>
            </ac:spMkLst>
          </pc:spChg>
          <pc:spChg chg="add mod">
            <ac:chgData name="Jinglei Ren" userId="78ecdb39-d1e2-4f0c-bc9c-8711931b40e9" providerId="ADAL" clId="{E9C2A600-FD6F-6543-A967-90C803BC7F89}" dt="2018-07-14T08:22:14.784" v="6998" actId="207"/>
            <ac:spMkLst>
              <pc:docMk/>
              <pc:sldMasterMk cId="1539685927" sldId="2147483828"/>
              <pc:sldLayoutMk cId="155787805" sldId="2147483830"/>
              <ac:spMk id="7" creationId="{7192503F-C47E-A843-8191-097355B91725}"/>
            </ac:spMkLst>
          </pc:spChg>
          <pc:spChg chg="add mod">
            <ac:chgData name="Jinglei Ren" userId="78ecdb39-d1e2-4f0c-bc9c-8711931b40e9" providerId="ADAL" clId="{E9C2A600-FD6F-6543-A967-90C803BC7F89}" dt="2018-07-11T13:25:09.413" v="263" actId="207"/>
            <ac:spMkLst>
              <pc:docMk/>
              <pc:sldMasterMk cId="1539685927" sldId="2147483828"/>
              <pc:sldLayoutMk cId="155787805" sldId="2147483830"/>
              <ac:spMk id="9" creationId="{4805BED7-7325-0046-A2CB-0117AAE01832}"/>
            </ac:spMkLst>
          </pc:spChg>
          <pc:picChg chg="add mod">
            <ac:chgData name="Jinglei Ren" userId="78ecdb39-d1e2-4f0c-bc9c-8711931b40e9" providerId="ADAL" clId="{E9C2A600-FD6F-6543-A967-90C803BC7F89}" dt="2018-07-11T12:49:10.650" v="197" actId="1076"/>
            <ac:picMkLst>
              <pc:docMk/>
              <pc:sldMasterMk cId="1539685927" sldId="2147483828"/>
              <pc:sldLayoutMk cId="155787805" sldId="2147483830"/>
              <ac:picMk id="8" creationId="{F6BC6361-E07C-E544-B8EF-69947E3FFB12}"/>
            </ac:picMkLst>
          </pc:picChg>
        </pc:sldLayoutChg>
        <pc:sldLayoutChg chg="addSp delSp">
          <pc:chgData name="Jinglei Ren" userId="78ecdb39-d1e2-4f0c-bc9c-8711931b40e9" providerId="ADAL" clId="{E9C2A600-FD6F-6543-A967-90C803BC7F89}" dt="2018-07-16T03:58:35.137" v="7986"/>
          <pc:sldLayoutMkLst>
            <pc:docMk/>
            <pc:sldMasterMk cId="1539685927" sldId="2147483828"/>
            <pc:sldLayoutMk cId="3830728372" sldId="2147483832"/>
          </pc:sldLayoutMkLst>
          <pc:spChg chg="del">
            <ac:chgData name="Jinglei Ren" userId="78ecdb39-d1e2-4f0c-bc9c-8711931b40e9" providerId="ADAL" clId="{E9C2A600-FD6F-6543-A967-90C803BC7F89}" dt="2018-07-16T03:58:21.697" v="7985" actId="478"/>
            <ac:spMkLst>
              <pc:docMk/>
              <pc:sldMasterMk cId="1539685927" sldId="2147483828"/>
              <pc:sldLayoutMk cId="3830728372" sldId="2147483832"/>
              <ac:spMk id="5" creationId="{00000000-0000-0000-0000-000000000000}"/>
            </ac:spMkLst>
          </pc:spChg>
          <pc:spChg chg="add">
            <ac:chgData name="Jinglei Ren" userId="78ecdb39-d1e2-4f0c-bc9c-8711931b40e9" providerId="ADAL" clId="{E9C2A600-FD6F-6543-A967-90C803BC7F89}" dt="2018-07-16T03:57:43.924" v="7983"/>
            <ac:spMkLst>
              <pc:docMk/>
              <pc:sldMasterMk cId="1539685927" sldId="2147483828"/>
              <pc:sldLayoutMk cId="3830728372" sldId="2147483832"/>
              <ac:spMk id="8" creationId="{88688542-0D7E-B347-BF8D-9ED91C50C6CE}"/>
            </ac:spMkLst>
          </pc:spChg>
          <pc:spChg chg="add">
            <ac:chgData name="Jinglei Ren" userId="78ecdb39-d1e2-4f0c-bc9c-8711931b40e9" providerId="ADAL" clId="{E9C2A600-FD6F-6543-A967-90C803BC7F89}" dt="2018-07-16T03:58:17.861" v="7984"/>
            <ac:spMkLst>
              <pc:docMk/>
              <pc:sldMasterMk cId="1539685927" sldId="2147483828"/>
              <pc:sldLayoutMk cId="3830728372" sldId="2147483832"/>
              <ac:spMk id="9" creationId="{BADD787C-804F-C84C-A18C-DD2B1FE3C947}"/>
            </ac:spMkLst>
          </pc:spChg>
          <pc:picChg chg="add">
            <ac:chgData name="Jinglei Ren" userId="78ecdb39-d1e2-4f0c-bc9c-8711931b40e9" providerId="ADAL" clId="{E9C2A600-FD6F-6543-A967-90C803BC7F89}" dt="2018-07-16T03:58:35.137" v="7986"/>
            <ac:picMkLst>
              <pc:docMk/>
              <pc:sldMasterMk cId="1539685927" sldId="2147483828"/>
              <pc:sldLayoutMk cId="3830728372" sldId="2147483832"/>
              <ac:picMk id="10" creationId="{DF7655A6-7D5A-C449-92A9-BCCE678A4789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E93BD0-30D3-AE43-9C24-CE78FACE38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35BEE-0E28-0240-AAF1-611DCA56AF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EF724-AFD6-1E48-BA4A-8BF92DBCF681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F13CE-2F2E-5641-B70C-409A883C8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A485C-4EC5-A04D-8DB2-A74D9FAEA1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588D5-D7FF-344C-9A38-0A6662D8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9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1E3E3-C769-C444-BA6C-C4B420F8E48E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FB7DD-765F-D446-B092-F5614D0F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example: interaction with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7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8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9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5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4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4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3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9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873BC5-9E3B-FD46-ABA0-2E8095304D25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64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2503F-C47E-A843-8191-097355B9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F6BC6361-E07C-E544-B8EF-69947E3FFB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4445" y="6396125"/>
            <a:ext cx="590012" cy="19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5BED7-7325-0046-A2CB-0117AAE01832}"/>
              </a:ext>
            </a:extLst>
          </p:cNvPr>
          <p:cNvSpPr txBox="1"/>
          <p:nvPr userDrawn="1"/>
        </p:nvSpPr>
        <p:spPr>
          <a:xfrm>
            <a:off x="7902223" y="6340571"/>
            <a:ext cx="345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none">
                <a:solidFill>
                  <a:schemeClr val="tx2"/>
                </a:solidFill>
              </a:rPr>
              <a:t>Permalink: https://per.pub/4wZXMDwQ.pptx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</p:spTree>
    <p:extLst>
      <p:ext uri="{BB962C8B-B14F-4D97-AF65-F5344CB8AC3E}">
        <p14:creationId xmlns:p14="http://schemas.microsoft.com/office/powerpoint/2010/main" val="15578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88542-0D7E-B347-BF8D-9ED91C50C6C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64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D787C-804F-C84C-A18C-DD2B1FE3C947}"/>
              </a:ext>
            </a:extLst>
          </p:cNvPr>
          <p:cNvSpPr txBox="1"/>
          <p:nvPr userDrawn="1"/>
        </p:nvSpPr>
        <p:spPr>
          <a:xfrm>
            <a:off x="7902223" y="6340571"/>
            <a:ext cx="345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none">
                <a:solidFill>
                  <a:schemeClr val="tx2"/>
                </a:solidFill>
              </a:rPr>
              <a:t>Permalink: https://per.pub/4wZXMDwQ.pptx</a:t>
            </a: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DF7655A6-7D5A-C449-92A9-BCCE678A47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4445" y="6396125"/>
            <a:ext cx="590012" cy="1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2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9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3886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11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3.tiff"/><Relationship Id="rId7" Type="http://schemas.openxmlformats.org/officeDocument/2006/relationships/hyperlink" Target="https://fb.com/persper.foundation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rsper" TargetMode="External"/><Relationship Id="rId5" Type="http://schemas.openxmlformats.org/officeDocument/2006/relationships/hyperlink" Target="https://twitter.com/dPersper" TargetMode="External"/><Relationship Id="rId10" Type="http://schemas.openxmlformats.org/officeDocument/2006/relationships/hyperlink" Target="https://medium.com/persper/light-on-the-dark-side-of-network-effects-5c2c12782376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medium.com/persper/what-we-talk-about-when-we-talk-about-a-decentralized-github-80edd708b80b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license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paychex.com/articles/human-resources/employee-retention-what-makes-employees-stay-leav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9140"/>
            <a:ext cx="12191999" cy="2365902"/>
          </a:xfrm>
          <a:solidFill>
            <a:srgbClr val="E6481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Software Development in the Next Decade:</a:t>
            </a:r>
            <a:br>
              <a:rPr lang="en-US" sz="40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Beyond the Dichotomy of Open-Source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and Corporate Worlds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1825"/>
            <a:ext cx="9144000" cy="19145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cs typeface="Calibri"/>
              </a:rPr>
              <a:t>Jinglei Ren</a:t>
            </a:r>
            <a:r>
              <a:rPr lang="en-US" baseline="30000">
                <a:cs typeface="Calibri"/>
              </a:rPr>
              <a:t>1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Hezheng Yin</a:t>
            </a:r>
            <a:r>
              <a:rPr lang="en-US" baseline="30000">
                <a:cs typeface="Calibri"/>
              </a:rPr>
              <a:t>2</a:t>
            </a:r>
            <a:endParaRPr lang="en-US">
              <a:cs typeface="Calibri"/>
            </a:endParaRPr>
          </a:p>
          <a:p>
            <a:r>
              <a:rPr lang="en-US" sz="2000" b="1">
                <a:cs typeface="Calibri"/>
              </a:rPr>
              <a:t>Persper Foundation</a:t>
            </a:r>
          </a:p>
          <a:p>
            <a:r>
              <a:rPr lang="en-US" sz="2000" baseline="30000">
                <a:cs typeface="Calibri"/>
              </a:rPr>
              <a:t>1 </a:t>
            </a:r>
            <a:r>
              <a:rPr lang="en-US" sz="2000">
                <a:cs typeface="Calibri"/>
              </a:rPr>
              <a:t>Microsoft Research</a:t>
            </a:r>
          </a:p>
          <a:p>
            <a:r>
              <a:rPr lang="en-US" sz="2000" baseline="30000">
                <a:cs typeface="Calibri"/>
              </a:rPr>
              <a:t>2 </a:t>
            </a:r>
            <a:r>
              <a:rPr lang="en-US" sz="2000">
                <a:cs typeface="Calibri"/>
              </a:rPr>
              <a:t>UC Berkeley</a:t>
            </a:r>
          </a:p>
          <a:p>
            <a:r>
              <a:rPr lang="en-US" sz="2000">
                <a:cs typeface="Calibri"/>
              </a:rPr>
              <a:t>(Advised by Armando Fox from UC Berkeley)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No general method for value allocation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B603AEB1-C1E5-DC4C-AC7F-1309B437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760" y="3142405"/>
            <a:ext cx="1349639" cy="13496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C10CCDF-E3D8-F547-9C0A-7E9EB156F2AA}"/>
              </a:ext>
            </a:extLst>
          </p:cNvPr>
          <p:cNvGrpSpPr/>
          <p:nvPr/>
        </p:nvGrpSpPr>
        <p:grpSpPr>
          <a:xfrm>
            <a:off x="9372599" y="2562288"/>
            <a:ext cx="1380068" cy="3098141"/>
            <a:chOff x="9372599" y="2562288"/>
            <a:chExt cx="1380068" cy="3098141"/>
          </a:xfrm>
          <a:solidFill>
            <a:schemeClr val="bg2">
              <a:lumMod val="90000"/>
            </a:schemeClr>
          </a:solidFill>
        </p:grpSpPr>
        <p:pic>
          <p:nvPicPr>
            <p:cNvPr id="10" name="Graphic 9" descr="Group">
              <a:extLst>
                <a:ext uri="{FF2B5EF4-FFF2-40B4-BE49-F238E27FC236}">
                  <a16:creationId xmlns:a16="http://schemas.microsoft.com/office/drawing/2014/main" id="{1B999E4A-92F5-FD48-8F5A-373E7EF3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600" y="2562288"/>
              <a:ext cx="1380067" cy="1380067"/>
            </a:xfrm>
            <a:prstGeom prst="rect">
              <a:avLst/>
            </a:prstGeom>
          </p:spPr>
        </p:pic>
        <p:pic>
          <p:nvPicPr>
            <p:cNvPr id="11" name="Graphic 10" descr="Group">
              <a:extLst>
                <a:ext uri="{FF2B5EF4-FFF2-40B4-BE49-F238E27FC236}">
                  <a16:creationId xmlns:a16="http://schemas.microsoft.com/office/drawing/2014/main" id="{2B01CDCE-4D3D-4248-BD33-BDE7BF74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600" y="3416840"/>
              <a:ext cx="1380067" cy="1380067"/>
            </a:xfrm>
            <a:prstGeom prst="rect">
              <a:avLst/>
            </a:prstGeom>
          </p:spPr>
        </p:pic>
        <p:pic>
          <p:nvPicPr>
            <p:cNvPr id="12" name="Graphic 11" descr="Group">
              <a:extLst>
                <a:ext uri="{FF2B5EF4-FFF2-40B4-BE49-F238E27FC236}">
                  <a16:creationId xmlns:a16="http://schemas.microsoft.com/office/drawing/2014/main" id="{7005A7D1-1894-A94D-AAC7-EA43238A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599" y="4280362"/>
              <a:ext cx="1380067" cy="138006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8C0CBF6-A460-184A-AB1D-B94C20DEC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379" y="4372502"/>
            <a:ext cx="8382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FDCA0-9979-2943-B57C-EA9F39A66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363" y="4461893"/>
            <a:ext cx="786026" cy="65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096CAB-4C18-BA40-8866-24EAF7DF911B}"/>
              </a:ext>
            </a:extLst>
          </p:cNvPr>
          <p:cNvSpPr txBox="1"/>
          <p:nvPr/>
        </p:nvSpPr>
        <p:spPr>
          <a:xfrm>
            <a:off x="8907255" y="3203418"/>
            <a:ext cx="2855131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Linus’ Law:</a:t>
            </a:r>
          </a:p>
          <a:p>
            <a:r>
              <a:rPr lang="en-US" sz="2800" b="1"/>
              <a:t> “given enough eyeballs, all bugs are shallow”</a:t>
            </a:r>
            <a:endParaRPr lang="en-US" sz="2800" b="1">
              <a:cs typeface="Calibri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8A741F-D516-5343-94FC-32750CE4CE8C}"/>
              </a:ext>
            </a:extLst>
          </p:cNvPr>
          <p:cNvSpPr/>
          <p:nvPr/>
        </p:nvSpPr>
        <p:spPr>
          <a:xfrm>
            <a:off x="3202261" y="3405904"/>
            <a:ext cx="2453473" cy="1391002"/>
          </a:xfrm>
          <a:prstGeom prst="rightArrow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0C3F401-0489-E845-B54C-EB28D8E649FF}"/>
              </a:ext>
            </a:extLst>
          </p:cNvPr>
          <p:cNvSpPr/>
          <p:nvPr/>
        </p:nvSpPr>
        <p:spPr>
          <a:xfrm rot="10800000">
            <a:off x="6101954" y="3402791"/>
            <a:ext cx="2453473" cy="1394115"/>
          </a:xfrm>
          <a:prstGeom prst="rightArrow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3154-CDC1-DB48-9800-EAC749286DAE}"/>
              </a:ext>
            </a:extLst>
          </p:cNvPr>
          <p:cNvSpPr txBox="1"/>
          <p:nvPr/>
        </p:nvSpPr>
        <p:spPr>
          <a:xfrm>
            <a:off x="3892153" y="2963933"/>
            <a:ext cx="4419601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“… if he took some of the money, then it seemed fair for other contributors … [to take some].”</a:t>
            </a:r>
          </a:p>
          <a:p>
            <a:r>
              <a:rPr lang="en-US" sz="2800">
                <a:cs typeface="Calibri"/>
              </a:rPr>
              <a:t>-- </a:t>
            </a:r>
            <a:r>
              <a:rPr lang="en-US" sz="2800" i="1">
                <a:cs typeface="Calibri"/>
              </a:rPr>
              <a:t>Evan You</a:t>
            </a:r>
            <a:r>
              <a:rPr lang="en-US" sz="2800">
                <a:cs typeface="Calibri"/>
              </a:rPr>
              <a:t>, creator of </a:t>
            </a:r>
            <a:r>
              <a:rPr lang="en-US" sz="2800" err="1">
                <a:cs typeface="Calibri"/>
              </a:rPr>
              <a:t>vue.js</a:t>
            </a:r>
            <a:r>
              <a:rPr lang="en-US" sz="2800">
                <a:cs typeface="Calibri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1310-B4F1-2347-B0F6-60054880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7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9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DFA7A-C1DC-7546-A383-71EFA35E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420BC1-EA42-0F4C-B549-DB05A9B2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79725"/>
            <a:ext cx="109728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Corporation and open source are compromises.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270E8-7B37-BA41-ACDE-A267A838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908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Assessing </a:t>
            </a:r>
            <a:r>
              <a:rPr lang="en-US" altLang="zh-CN">
                <a:cs typeface="Calibri Light"/>
              </a:rPr>
              <a:t>the</a:t>
            </a:r>
            <a:r>
              <a:rPr lang="zh-CN" altLang="en-US">
                <a:cs typeface="Calibri Light"/>
              </a:rPr>
              <a:t> </a:t>
            </a:r>
            <a:r>
              <a:rPr lang="en-US" altLang="zh-CN">
                <a:cs typeface="Calibri Light"/>
              </a:rPr>
              <a:t>Value of </a:t>
            </a:r>
            <a:r>
              <a:rPr lang="en-US">
                <a:cs typeface="Calibri Light"/>
              </a:rPr>
              <a:t>Code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Various definitions of value (e.g., market price)</a:t>
            </a:r>
          </a:p>
          <a:p>
            <a:r>
              <a:rPr lang="en-US"/>
              <a:t>Development value</a:t>
            </a:r>
          </a:p>
          <a:p>
            <a:pPr lvl="1"/>
            <a:r>
              <a:rPr lang="en-US"/>
              <a:t>Development effort embodied in a code contribution</a:t>
            </a:r>
          </a:p>
          <a:p>
            <a:pPr lvl="1"/>
            <a:r>
              <a:rPr lang="en-US"/>
              <a:t>Development effort that the code contribution saves</a:t>
            </a:r>
          </a:p>
          <a:p>
            <a:r>
              <a:rPr lang="en-US"/>
              <a:t>Abstract development effort in general</a:t>
            </a:r>
          </a:p>
          <a:p>
            <a:pPr lvl="1"/>
            <a:r>
              <a:rPr lang="en-US"/>
              <a:t>Assume a hypothetical average developer</a:t>
            </a:r>
          </a:p>
          <a:p>
            <a:pPr lvl="1"/>
            <a:r>
              <a:rPr lang="en-US"/>
              <a:t>Similar to the abstract human labor in classic economics</a:t>
            </a:r>
          </a:p>
          <a:p>
            <a:r>
              <a:rPr lang="en-US"/>
              <a:t>A coherent concept for building the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E149-E0DB-AE4C-892C-C86EB7F6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E6379-A842-6E48-AD50-D2BF45B0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0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305E62-5F47-B241-82D0-E13A7671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Basic metric of development effort</a:t>
            </a:r>
          </a:p>
          <a:p>
            <a:pPr lvl="1"/>
            <a:r>
              <a:rPr lang="en-US"/>
              <a:t>Commits,</a:t>
            </a:r>
            <a:br>
              <a:rPr lang="en-US"/>
            </a:br>
            <a:r>
              <a:rPr lang="en-US"/>
              <a:t>additions, and</a:t>
            </a:r>
            <a:br>
              <a:rPr lang="en-US"/>
            </a:br>
            <a:r>
              <a:rPr lang="en-US"/>
              <a:t>deletions</a:t>
            </a:r>
          </a:p>
          <a:p>
            <a:pPr lvl="1"/>
            <a:r>
              <a:rPr lang="en-US"/>
              <a:t>Our metric:</a:t>
            </a:r>
            <a:br>
              <a:rPr lang="en-US"/>
            </a:br>
            <a:r>
              <a:rPr lang="en-US"/>
              <a:t># of changed LOCs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59B15-E2AD-734F-8DE5-861ECBBB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313D-74B7-014F-95CC-703A0C0C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Assessing the Value of Code Contributions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4D5-72ED-9346-BCFD-C0DFEF06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2275830"/>
            <a:ext cx="7933497" cy="39011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2DFD1-1A87-6343-80F7-0748956A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43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Assessing the Value of Code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Commit-specific calibration</a:t>
            </a:r>
          </a:p>
          <a:p>
            <a:pPr lvl="1"/>
            <a:r>
              <a:rPr lang="en-US">
                <a:cs typeface="Calibri"/>
              </a:rPr>
              <a:t>E.g.: a fix to a very hard-to-track bug</a:t>
            </a:r>
          </a:p>
          <a:p>
            <a:pPr lvl="1"/>
            <a:r>
              <a:rPr lang="en-US">
                <a:cs typeface="Calibri"/>
              </a:rPr>
              <a:t>A few lines solve a huge issue!</a:t>
            </a:r>
          </a:p>
          <a:p>
            <a:pPr lvl="1"/>
            <a:r>
              <a:rPr lang="en-US">
                <a:cs typeface="Calibri"/>
              </a:rPr>
              <a:t>Such a commit requires an large effort of an average developer</a:t>
            </a:r>
          </a:p>
          <a:p>
            <a:r>
              <a:rPr lang="en-US">
                <a:cs typeface="Calibri"/>
              </a:rPr>
              <a:t>Program analysis and natural language processing/machine learning</a:t>
            </a:r>
          </a:p>
          <a:p>
            <a:pPr lvl="1"/>
            <a:r>
              <a:rPr lang="en-US">
                <a:cs typeface="Calibri"/>
              </a:rPr>
              <a:t>Code structure ➟ Reuse of code</a:t>
            </a:r>
          </a:p>
          <a:p>
            <a:pPr lvl="1"/>
            <a:r>
              <a:rPr lang="en-US">
                <a:cs typeface="Calibri"/>
              </a:rPr>
              <a:t>Commit messages + large developer surveys ➟ Commit-specific calibration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85BD9-496F-1947-AC15-0463FF94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35BD6-1BDE-C745-B9D7-E43E00C7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5E6-95B1-480B-8481-B6C54425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Decentralized Value Sharing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252B-E455-4572-92FE-7BDED1F2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blockchain is an </a:t>
            </a:r>
            <a:r>
              <a:rPr lang="en-US" i="1">
                <a:cs typeface="Calibri"/>
              </a:rPr>
              <a:t>immutable</a:t>
            </a:r>
            <a:r>
              <a:rPr lang="en-US">
                <a:cs typeface="Calibri"/>
              </a:rPr>
              <a:t> ledger of user-defined records</a:t>
            </a:r>
          </a:p>
          <a:p>
            <a:r>
              <a:rPr lang="en-US">
                <a:cs typeface="Calibri"/>
              </a:rPr>
              <a:t>Smart contracts</a:t>
            </a:r>
          </a:p>
          <a:p>
            <a:pPr lvl="1"/>
            <a:r>
              <a:rPr lang="en-US">
                <a:cs typeface="Calibri"/>
              </a:rPr>
              <a:t>E.g., “store received tokens in the current account;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upon the 1</a:t>
            </a:r>
            <a:r>
              <a:rPr lang="en-US" baseline="30000">
                <a:cs typeface="Calibri"/>
              </a:rPr>
              <a:t>st</a:t>
            </a:r>
            <a:r>
              <a:rPr lang="en-US">
                <a:cs typeface="Calibri"/>
              </a:rPr>
              <a:t> day of every month, divide the balance by total shares and transfer div</a:t>
            </a:r>
            <a:r>
              <a:rPr lang="en-US" altLang="zh-CN">
                <a:cs typeface="Calibri"/>
              </a:rPr>
              <a:t>ide</a:t>
            </a:r>
            <a:r>
              <a:rPr lang="en-US">
                <a:cs typeface="Calibri"/>
              </a:rPr>
              <a:t>nd</a:t>
            </a:r>
            <a:r>
              <a:rPr lang="en-US" altLang="zh-CN">
                <a:cs typeface="Calibri"/>
              </a:rPr>
              <a:t>s</a:t>
            </a:r>
            <a:r>
              <a:rPr 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to</a:t>
            </a:r>
            <a:r>
              <a:rPr lang="zh-CN" altLang="en-US">
                <a:cs typeface="Calibri"/>
              </a:rPr>
              <a:t> </a:t>
            </a:r>
            <a:r>
              <a:rPr lang="en-US">
                <a:cs typeface="Calibri"/>
              </a:rPr>
              <a:t>shareholder</a:t>
            </a:r>
            <a:r>
              <a:rPr lang="en-US" altLang="zh-CN">
                <a:cs typeface="Calibri"/>
              </a:rPr>
              <a:t>s.</a:t>
            </a:r>
            <a:r>
              <a:rPr lang="en-US">
                <a:cs typeface="Calibri"/>
              </a:rPr>
              <a:t>”</a:t>
            </a:r>
          </a:p>
          <a:p>
            <a:pPr lvl="1"/>
            <a:r>
              <a:rPr lang="en-US">
                <a:cs typeface="Calibri"/>
              </a:rPr>
              <a:t>Transparent</a:t>
            </a:r>
          </a:p>
          <a:p>
            <a:pPr lvl="1"/>
            <a:r>
              <a:rPr lang="en-US">
                <a:cs typeface="Calibri"/>
              </a:rPr>
              <a:t>Unstoppable</a:t>
            </a:r>
          </a:p>
          <a:p>
            <a:pPr lvl="1"/>
            <a:r>
              <a:rPr lang="en-US">
                <a:cs typeface="Calibri"/>
              </a:rPr>
              <a:t>Tamper-proof</a:t>
            </a:r>
          </a:p>
          <a:p>
            <a:r>
              <a:rPr lang="en-US">
                <a:cs typeface="Calibri"/>
              </a:rPr>
              <a:t>Reduce the cost of trust-building, contracting and enforcement</a:t>
            </a:r>
          </a:p>
          <a:p>
            <a:r>
              <a:rPr lang="en-US">
                <a:cs typeface="Calibri"/>
              </a:rPr>
              <a:t>Much more expressive than open source licenses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8C37C-6C10-154A-9B9D-3D707F34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6B9A-C872-894C-9EA1-CBEE7891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2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E8F9A-DECD-4241-920E-32B4C066A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Framework/workflow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Value assessment and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value sharing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are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integral.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6259E-243E-E94E-A762-515C8CCC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BA289-C0CA-A640-B639-18D10D82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Decentralized Value Sharing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BB00-181A-C843-BCA9-890D879A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F6E0B-33E1-C847-86E1-F3D50C0D9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03" y="1690688"/>
            <a:ext cx="739629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4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4FFA-AEDF-48D1-AF1E-6D799CF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Virtual Shareholding: Beyond the Dichotomy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51360-D74C-F147-83D2-FA30F3DF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FAE38-B77A-F545-87CA-D0CA97DC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22376D-39BC-EE47-8CE1-3BA3884AC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5" y="1825625"/>
            <a:ext cx="9619390" cy="4351338"/>
          </a:xfrm>
        </p:spPr>
      </p:pic>
    </p:spTree>
    <p:extLst>
      <p:ext uri="{BB962C8B-B14F-4D97-AF65-F5344CB8AC3E}">
        <p14:creationId xmlns:p14="http://schemas.microsoft.com/office/powerpoint/2010/main" val="58631014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C5A5719-C5F4-B348-A785-3E493EBC4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737941"/>
              </p:ext>
            </p:extLst>
          </p:nvPr>
        </p:nvGraphicFramePr>
        <p:xfrm>
          <a:off x="838200" y="2309653"/>
          <a:ext cx="10515600" cy="33832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77859833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8492956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687603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264995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956213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4880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Traditional 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Traditional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Value-shared</a:t>
                      </a:r>
                      <a:br>
                        <a:rPr lang="en-US" sz="2400"/>
                      </a:br>
                      <a:r>
                        <a:rPr lang="en-US" sz="240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</a:t>
                      </a:r>
                    </a:p>
                    <a:p>
                      <a:r>
                        <a:rPr lang="en-US" sz="2400" dirty="0"/>
                        <a:t>virtual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Closed</a:t>
                      </a:r>
                    </a:p>
                    <a:p>
                      <a:r>
                        <a:rPr lang="en-US" sz="2400" dirty="0"/>
                        <a:t>virtual corporation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0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Financial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Fair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5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Global talent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  <a:highlight>
                          <a:srgbClr val="00008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12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Long-term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3620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9CBC6-D01A-F144-9D5B-9453ED39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BCF516-740A-AD4D-B8EA-D49D517E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Virtual Shareholding: Beyond the Dichotomy</a:t>
            </a:r>
            <a:endParaRPr lang="en-US"/>
          </a:p>
        </p:txBody>
      </p:sp>
      <p:pic>
        <p:nvPicPr>
          <p:cNvPr id="16" name="Graphic 15" descr="Sad Face with No Fill">
            <a:extLst>
              <a:ext uri="{FF2B5EF4-FFF2-40B4-BE49-F238E27FC236}">
                <a16:creationId xmlns:a16="http://schemas.microsoft.com/office/drawing/2014/main" id="{1D87DCD7-C217-F14A-8B3E-43945E76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724" y="3492616"/>
            <a:ext cx="464407" cy="464407"/>
          </a:xfrm>
          <a:prstGeom prst="rect">
            <a:avLst/>
          </a:prstGeom>
        </p:spPr>
      </p:pic>
      <p:pic>
        <p:nvPicPr>
          <p:cNvPr id="17" name="Graphic 16" descr="Sad Face with No Fill">
            <a:extLst>
              <a:ext uri="{FF2B5EF4-FFF2-40B4-BE49-F238E27FC236}">
                <a16:creationId xmlns:a16="http://schemas.microsoft.com/office/drawing/2014/main" id="{F9CB2ACF-458E-F64A-A52A-933CF4ECF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810" y="3962513"/>
            <a:ext cx="455064" cy="455064"/>
          </a:xfrm>
          <a:prstGeom prst="rect">
            <a:avLst/>
          </a:prstGeom>
        </p:spPr>
      </p:pic>
      <p:pic>
        <p:nvPicPr>
          <p:cNvPr id="18" name="Graphic 17" descr="Sad Face with No Fill">
            <a:extLst>
              <a:ext uri="{FF2B5EF4-FFF2-40B4-BE49-F238E27FC236}">
                <a16:creationId xmlns:a16="http://schemas.microsoft.com/office/drawing/2014/main" id="{AF577C13-8BF0-8F41-B870-4D673F2B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808" y="5044035"/>
            <a:ext cx="455065" cy="455065"/>
          </a:xfrm>
          <a:prstGeom prst="rect">
            <a:avLst/>
          </a:prstGeom>
        </p:spPr>
      </p:pic>
      <p:pic>
        <p:nvPicPr>
          <p:cNvPr id="20" name="Graphic 19" descr="Grinning Face with No Fill">
            <a:extLst>
              <a:ext uri="{FF2B5EF4-FFF2-40B4-BE49-F238E27FC236}">
                <a16:creationId xmlns:a16="http://schemas.microsoft.com/office/drawing/2014/main" id="{D5211AA3-3B45-2240-85A0-009D25B2A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319" y="4408716"/>
            <a:ext cx="460554" cy="460554"/>
          </a:xfrm>
          <a:prstGeom prst="rect">
            <a:avLst/>
          </a:prstGeom>
        </p:spPr>
      </p:pic>
      <p:pic>
        <p:nvPicPr>
          <p:cNvPr id="21" name="Graphic 20" descr="Grinning Face with No Fill">
            <a:extLst>
              <a:ext uri="{FF2B5EF4-FFF2-40B4-BE49-F238E27FC236}">
                <a16:creationId xmlns:a16="http://schemas.microsoft.com/office/drawing/2014/main" id="{4D8CD897-9DDE-C44E-BB16-817BB2A73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3002" y="3492616"/>
            <a:ext cx="460554" cy="460554"/>
          </a:xfrm>
          <a:prstGeom prst="rect">
            <a:avLst/>
          </a:prstGeom>
        </p:spPr>
      </p:pic>
      <p:pic>
        <p:nvPicPr>
          <p:cNvPr id="22" name="Graphic 21" descr="Sad Face with No Fill">
            <a:extLst>
              <a:ext uri="{FF2B5EF4-FFF2-40B4-BE49-F238E27FC236}">
                <a16:creationId xmlns:a16="http://schemas.microsoft.com/office/drawing/2014/main" id="{DEE8BC03-5832-534B-9CDF-8641B611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002" y="3953170"/>
            <a:ext cx="455064" cy="455064"/>
          </a:xfrm>
          <a:prstGeom prst="rect">
            <a:avLst/>
          </a:prstGeom>
        </p:spPr>
      </p:pic>
      <p:pic>
        <p:nvPicPr>
          <p:cNvPr id="23" name="Graphic 22" descr="Sad Face with No Fill">
            <a:extLst>
              <a:ext uri="{FF2B5EF4-FFF2-40B4-BE49-F238E27FC236}">
                <a16:creationId xmlns:a16="http://schemas.microsoft.com/office/drawing/2014/main" id="{F01F08B4-FA56-5143-8E97-CC1A8371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857" y="4406514"/>
            <a:ext cx="455064" cy="455064"/>
          </a:xfrm>
          <a:prstGeom prst="rect">
            <a:avLst/>
          </a:prstGeom>
        </p:spPr>
      </p:pic>
      <p:pic>
        <p:nvPicPr>
          <p:cNvPr id="24" name="Graphic 23" descr="Sad Face with No Fill">
            <a:extLst>
              <a:ext uri="{FF2B5EF4-FFF2-40B4-BE49-F238E27FC236}">
                <a16:creationId xmlns:a16="http://schemas.microsoft.com/office/drawing/2014/main" id="{D784185F-955F-3C4A-A2AE-18E8B6637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001" y="5044035"/>
            <a:ext cx="455065" cy="455065"/>
          </a:xfrm>
          <a:prstGeom prst="rect">
            <a:avLst/>
          </a:prstGeom>
        </p:spPr>
      </p:pic>
      <p:pic>
        <p:nvPicPr>
          <p:cNvPr id="25" name="Graphic 24" descr="Sad Face with No Fill">
            <a:extLst>
              <a:ext uri="{FF2B5EF4-FFF2-40B4-BE49-F238E27FC236}">
                <a16:creationId xmlns:a16="http://schemas.microsoft.com/office/drawing/2014/main" id="{4DA961A9-AB30-FE4B-995A-232D943B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335" y="3498106"/>
            <a:ext cx="464407" cy="464407"/>
          </a:xfrm>
          <a:prstGeom prst="rect">
            <a:avLst/>
          </a:prstGeom>
        </p:spPr>
      </p:pic>
      <p:pic>
        <p:nvPicPr>
          <p:cNvPr id="28" name="Graphic 27" descr="Grinning Face with No Fill">
            <a:extLst>
              <a:ext uri="{FF2B5EF4-FFF2-40B4-BE49-F238E27FC236}">
                <a16:creationId xmlns:a16="http://schemas.microsoft.com/office/drawing/2014/main" id="{3EE1D16A-63C6-AF41-BBAA-E71E4572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4414206"/>
            <a:ext cx="460554" cy="460554"/>
          </a:xfrm>
          <a:prstGeom prst="rect">
            <a:avLst/>
          </a:prstGeom>
        </p:spPr>
      </p:pic>
      <p:pic>
        <p:nvPicPr>
          <p:cNvPr id="29" name="Graphic 28" descr="Grinning Face with No Fill">
            <a:extLst>
              <a:ext uri="{FF2B5EF4-FFF2-40B4-BE49-F238E27FC236}">
                <a16:creationId xmlns:a16="http://schemas.microsoft.com/office/drawing/2014/main" id="{26C1D6B5-4AB3-3E40-A7FC-E7F70055D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3953170"/>
            <a:ext cx="460554" cy="460554"/>
          </a:xfrm>
          <a:prstGeom prst="rect">
            <a:avLst/>
          </a:prstGeom>
        </p:spPr>
      </p:pic>
      <p:pic>
        <p:nvPicPr>
          <p:cNvPr id="30" name="Graphic 29" descr="Grinning Face with No Fill">
            <a:extLst>
              <a:ext uri="{FF2B5EF4-FFF2-40B4-BE49-F238E27FC236}">
                <a16:creationId xmlns:a16="http://schemas.microsoft.com/office/drawing/2014/main" id="{6FD12C1F-3B7F-9A48-9976-19EDF7FA0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5032689"/>
            <a:ext cx="460554" cy="460554"/>
          </a:xfrm>
          <a:prstGeom prst="rect">
            <a:avLst/>
          </a:prstGeom>
        </p:spPr>
      </p:pic>
      <p:pic>
        <p:nvPicPr>
          <p:cNvPr id="32" name="Graphic 31" descr="Grinning Face with No Fill">
            <a:extLst>
              <a:ext uri="{FF2B5EF4-FFF2-40B4-BE49-F238E27FC236}">
                <a16:creationId xmlns:a16="http://schemas.microsoft.com/office/drawing/2014/main" id="{6E283D87-9367-104B-AA2B-AE117F1C4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4414206"/>
            <a:ext cx="460554" cy="460554"/>
          </a:xfrm>
          <a:prstGeom prst="rect">
            <a:avLst/>
          </a:prstGeom>
        </p:spPr>
      </p:pic>
      <p:pic>
        <p:nvPicPr>
          <p:cNvPr id="33" name="Graphic 32" descr="Grinning Face with No Fill">
            <a:extLst>
              <a:ext uri="{FF2B5EF4-FFF2-40B4-BE49-F238E27FC236}">
                <a16:creationId xmlns:a16="http://schemas.microsoft.com/office/drawing/2014/main" id="{D564E97F-DE76-7447-9B8E-82FF3B143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3953170"/>
            <a:ext cx="460554" cy="460554"/>
          </a:xfrm>
          <a:prstGeom prst="rect">
            <a:avLst/>
          </a:prstGeom>
        </p:spPr>
      </p:pic>
      <p:pic>
        <p:nvPicPr>
          <p:cNvPr id="34" name="Graphic 33" descr="Grinning Face with No Fill">
            <a:extLst>
              <a:ext uri="{FF2B5EF4-FFF2-40B4-BE49-F238E27FC236}">
                <a16:creationId xmlns:a16="http://schemas.microsoft.com/office/drawing/2014/main" id="{CEDDF923-AAE9-2B41-89C8-2A88EE894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5032689"/>
            <a:ext cx="460554" cy="460554"/>
          </a:xfrm>
          <a:prstGeom prst="rect">
            <a:avLst/>
          </a:prstGeom>
        </p:spPr>
      </p:pic>
      <p:pic>
        <p:nvPicPr>
          <p:cNvPr id="35" name="Graphic 34" descr="Grinning Face with No Fill">
            <a:extLst>
              <a:ext uri="{FF2B5EF4-FFF2-40B4-BE49-F238E27FC236}">
                <a16:creationId xmlns:a16="http://schemas.microsoft.com/office/drawing/2014/main" id="{C25F956A-DAA3-284B-8A5D-FC29F0F3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3503709"/>
            <a:ext cx="460554" cy="460554"/>
          </a:xfrm>
          <a:prstGeom prst="rect">
            <a:avLst/>
          </a:prstGeom>
        </p:spPr>
      </p:pic>
      <p:pic>
        <p:nvPicPr>
          <p:cNvPr id="37" name="Graphic 36" descr="Grinning Face with No Fill">
            <a:extLst>
              <a:ext uri="{FF2B5EF4-FFF2-40B4-BE49-F238E27FC236}">
                <a16:creationId xmlns:a16="http://schemas.microsoft.com/office/drawing/2014/main" id="{44C3905C-4C5B-2E4F-9308-7702CCF2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0794" y="3501959"/>
            <a:ext cx="460554" cy="460554"/>
          </a:xfrm>
          <a:prstGeom prst="rect">
            <a:avLst/>
          </a:prstGeom>
        </p:spPr>
      </p:pic>
      <p:pic>
        <p:nvPicPr>
          <p:cNvPr id="38" name="Graphic 37" descr="Grinning Face with No Fill">
            <a:extLst>
              <a:ext uri="{FF2B5EF4-FFF2-40B4-BE49-F238E27FC236}">
                <a16:creationId xmlns:a16="http://schemas.microsoft.com/office/drawing/2014/main" id="{D588D1CE-A1EC-0343-AA64-DC4699486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359" y="3955707"/>
            <a:ext cx="460554" cy="460554"/>
          </a:xfrm>
          <a:prstGeom prst="rect">
            <a:avLst/>
          </a:prstGeom>
        </p:spPr>
      </p:pic>
      <p:pic>
        <p:nvPicPr>
          <p:cNvPr id="39" name="Graphic 38" descr="Grinning Face with No Fill">
            <a:extLst>
              <a:ext uri="{FF2B5EF4-FFF2-40B4-BE49-F238E27FC236}">
                <a16:creationId xmlns:a16="http://schemas.microsoft.com/office/drawing/2014/main" id="{13EB2AFF-E4B4-6940-B24E-BACC56F34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359" y="5035226"/>
            <a:ext cx="460554" cy="460554"/>
          </a:xfrm>
          <a:prstGeom prst="rect">
            <a:avLst/>
          </a:prstGeom>
        </p:spPr>
      </p:pic>
      <p:pic>
        <p:nvPicPr>
          <p:cNvPr id="40" name="Graphic 39" descr="Sad Face with No Fill">
            <a:extLst>
              <a:ext uri="{FF2B5EF4-FFF2-40B4-BE49-F238E27FC236}">
                <a16:creationId xmlns:a16="http://schemas.microsoft.com/office/drawing/2014/main" id="{F2885400-0D9F-7A4D-96E4-945DC27D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506" y="4413724"/>
            <a:ext cx="464407" cy="4644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C722F-C217-B040-A147-8F834A8C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68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9A655-AAEC-CE47-8905-013771BA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Gaming behavior and counteraction</a:t>
            </a:r>
          </a:p>
          <a:p>
            <a:r>
              <a:rPr lang="en-US"/>
              <a:t>Influence on the project governance</a:t>
            </a:r>
          </a:p>
          <a:p>
            <a:r>
              <a:rPr lang="en-US" i="1"/>
              <a:t>Real application!</a:t>
            </a:r>
          </a:p>
          <a:p>
            <a:pPr lvl="1"/>
            <a:r>
              <a:rPr lang="en-US"/>
              <a:t>Persper Foundation</a:t>
            </a:r>
          </a:p>
          <a:p>
            <a:pPr lvl="1"/>
            <a:r>
              <a:rPr lang="en-US"/>
              <a:t>Sponsor selected open source projects with $10,000 per month for 6 months.</a:t>
            </a:r>
          </a:p>
          <a:p>
            <a:pPr lvl="1"/>
            <a:r>
              <a:rPr lang="en-US" i="1"/>
              <a:t>How would developers react?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2433B-1359-3D44-A0D0-395C8EA2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ED8C6-8AD1-D54C-BE3B-EEEA2B97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Outlook: Open Research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1572-1F90-1142-9ACE-6E4244DD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62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619277-EE82-684D-89CE-C81C30575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08" y="1825625"/>
            <a:ext cx="9050783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62959-1076-4D01-9CC5-A84B628E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World vs. Open-Source World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BEE75-0145-3948-87F3-5EDE086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05303-2A2D-0943-A515-9E4FDAE074F0}"/>
              </a:ext>
            </a:extLst>
          </p:cNvPr>
          <p:cNvSpPr txBox="1"/>
          <p:nvPr/>
        </p:nvSpPr>
        <p:spPr>
          <a:xfrm>
            <a:off x="1857371" y="312508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EACE7-3CD0-284B-A313-5D53226A2F34}"/>
              </a:ext>
            </a:extLst>
          </p:cNvPr>
          <p:cNvSpPr txBox="1"/>
          <p:nvPr/>
        </p:nvSpPr>
        <p:spPr>
          <a:xfrm>
            <a:off x="1857371" y="5532539"/>
            <a:ext cx="121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8573-253E-AC41-B7BA-1251D0A7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787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509A3-1CFC-4E49-8B9D-98BD1519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4CBF4-DFEF-0E4E-90D0-1654C505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871258"/>
            <a:ext cx="10287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Assessing the Value of Code Contributions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0522-0523-C440-8AD1-FF3D8D7C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</p:spTree>
    <p:extLst>
      <p:ext uri="{BB962C8B-B14F-4D97-AF65-F5344CB8AC3E}">
        <p14:creationId xmlns:p14="http://schemas.microsoft.com/office/powerpoint/2010/main" val="256981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42412"/>
            <a:ext cx="10515600" cy="2234549"/>
          </a:xfrm>
        </p:spPr>
        <p:txBody>
          <a:bodyPr>
            <a:normAutofit/>
          </a:bodyPr>
          <a:lstStyle/>
          <a:p>
            <a:r>
              <a:rPr lang="en-US" dirty="0"/>
              <a:t>Goal: Assess the value of code contributions in a way that’s</a:t>
            </a:r>
          </a:p>
          <a:p>
            <a:pPr lvl="1"/>
            <a:r>
              <a:rPr lang="en-US" dirty="0"/>
              <a:t>Consistent (produce same results for same codebase each time)</a:t>
            </a:r>
          </a:p>
          <a:p>
            <a:pPr lvl="1"/>
            <a:r>
              <a:rPr lang="en-US" dirty="0"/>
              <a:t>Efficient (automatable so minimal human effort required)</a:t>
            </a:r>
          </a:p>
          <a:p>
            <a:pPr lvl="1"/>
            <a:r>
              <a:rPr lang="en-US" dirty="0"/>
              <a:t>Accurate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416" y="1690688"/>
            <a:ext cx="888916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/>
              <a:t>“ </a:t>
            </a:r>
            <a:r>
              <a:rPr lang="is-IS" sz="3200" i="1"/>
              <a:t>… and </a:t>
            </a:r>
            <a:r>
              <a:rPr lang="en-US" sz="3200" i="1"/>
              <a:t>it becomes a problem how to properly quantify and measure the work that each contributor does.”</a:t>
            </a:r>
          </a:p>
          <a:p>
            <a:r>
              <a:rPr lang="en-US"/>
              <a:t>				</a:t>
            </a:r>
            <a:r>
              <a:rPr lang="en-US" sz="2800"/>
              <a:t>-- Evan You, creator of </a:t>
            </a:r>
            <a:r>
              <a:rPr lang="en-US" sz="2800" err="1"/>
              <a:t>Vue.js</a:t>
            </a:r>
            <a:endParaRPr lang="en-US" sz="2800"/>
          </a:p>
        </p:txBody>
      </p:sp>
      <p:sp>
        <p:nvSpPr>
          <p:cNvPr id="6" name="TextBox 5"/>
          <p:cNvSpPr txBox="1"/>
          <p:nvPr/>
        </p:nvSpPr>
        <p:spPr>
          <a:xfrm>
            <a:off x="2781300" y="5136434"/>
            <a:ext cx="6100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FF0000"/>
                </a:solidFill>
              </a:rPr>
              <a:t>(true value -&gt; expert developer’s assessment)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685B4-447F-124C-86CC-206829F4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021EC-B073-0A40-B5D9-9F2CE1F2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60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Value (Dev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Observation: Two types of code tend to have high value</a:t>
            </a:r>
          </a:p>
          <a:p>
            <a:pPr lvl="1"/>
            <a:r>
              <a:rPr lang="en-US" dirty="0"/>
              <a:t>Addresses a time-consuming dev task</a:t>
            </a:r>
          </a:p>
          <a:p>
            <a:pPr lvl="1"/>
            <a:r>
              <a:rPr lang="en-US" dirty="0"/>
              <a:t>Saves a huge amount of development effort for other developers</a:t>
            </a:r>
          </a:p>
          <a:p>
            <a:r>
              <a:rPr lang="en-US" dirty="0"/>
              <a:t>Definition: Dev value of a code contribution is the sum of</a:t>
            </a:r>
          </a:p>
          <a:p>
            <a:pPr lvl="1"/>
            <a:r>
              <a:rPr lang="en-US" dirty="0"/>
              <a:t>Development effort embodied in itself</a:t>
            </a:r>
          </a:p>
          <a:p>
            <a:pPr lvl="1"/>
            <a:r>
              <a:rPr lang="en-US" dirty="0"/>
              <a:t>Development effort that it saves other developers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A0DA3-2084-8E44-83E8-E0482309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9A900-C5B3-8441-B305-D298454E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Value = Structural  + Non-structural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33260" cy="4351338"/>
          </a:xfrm>
        </p:spPr>
        <p:txBody>
          <a:bodyPr/>
          <a:lstStyle/>
          <a:p>
            <a:r>
              <a:rPr lang="en-US" dirty="0"/>
              <a:t>Structural value: role of code in codebase structure</a:t>
            </a:r>
          </a:p>
          <a:p>
            <a:r>
              <a:rPr lang="en-US" dirty="0"/>
              <a:t>Non-structural value: other impact of code on the team</a:t>
            </a:r>
          </a:p>
          <a:p>
            <a:r>
              <a:rPr lang="en-US" dirty="0"/>
              <a:t>Learning To Rank (L2R): combining structural and non-structural value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435850" y="1726061"/>
            <a:ext cx="2393948" cy="707886"/>
            <a:chOff x="9633262" y="1659808"/>
            <a:chExt cx="2393948" cy="7078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262" y="1690688"/>
              <a:ext cx="650240" cy="65024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433404" y="1659808"/>
              <a:ext cx="15938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 Code Contribution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042133" y="4328821"/>
            <a:ext cx="3119869" cy="980912"/>
            <a:chOff x="9042133" y="4328821"/>
            <a:chExt cx="3119869" cy="98091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10321224" y="4328821"/>
              <a:ext cx="296299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9042133" y="4350390"/>
              <a:ext cx="389494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578" y="4610803"/>
              <a:ext cx="650240" cy="650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0156055" y="4909623"/>
              <a:ext cx="2005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Learning To Rank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25470" y="2378826"/>
            <a:ext cx="1315797" cy="1935287"/>
            <a:chOff x="8225470" y="2378826"/>
            <a:chExt cx="1315797" cy="1935287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9027254" y="2378826"/>
              <a:ext cx="296299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105" y="3019054"/>
              <a:ext cx="650240" cy="650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225470" y="3606227"/>
              <a:ext cx="13157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Structural </a:t>
              </a:r>
            </a:p>
            <a:p>
              <a:r>
                <a:rPr lang="en-US" sz="2000" dirty="0"/>
                <a:t>(</a:t>
              </a:r>
              <a:r>
                <a:rPr lang="en-US" sz="2000" dirty="0" err="1"/>
                <a:t>DevRank</a:t>
              </a:r>
              <a:r>
                <a:rPr lang="en-US" sz="2000" dirty="0"/>
                <a:t>)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203818" y="2378826"/>
            <a:ext cx="1878248" cy="1883596"/>
            <a:chOff x="10203818" y="2378826"/>
            <a:chExt cx="1878248" cy="188359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0203818" y="2378826"/>
              <a:ext cx="389494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7523" y="2985928"/>
              <a:ext cx="650240" cy="65024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235992" y="3554536"/>
              <a:ext cx="1846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Non-structural </a:t>
              </a:r>
            </a:p>
            <a:p>
              <a:r>
                <a:rPr lang="en-US" sz="2000" dirty="0"/>
                <a:t>(Impact Coding)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6AF97-25DE-634C-BA4E-BDF5B9C9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D22EC3-E6DC-354D-A078-55F7EBC2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9556492" y="5261043"/>
            <a:ext cx="2236651" cy="1050856"/>
            <a:chOff x="9556492" y="5261043"/>
            <a:chExt cx="2236651" cy="10508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6492" y="5661659"/>
              <a:ext cx="650240" cy="65024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295553" y="5911789"/>
              <a:ext cx="1497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Dev Value</a:t>
              </a:r>
            </a:p>
          </p:txBody>
        </p:sp>
        <p:cxnSp>
          <p:nvCxnSpPr>
            <p:cNvPr id="24" name="Straight Arrow Connector 23"/>
            <p:cNvCxnSpPr>
              <a:stCxn id="19" idx="2"/>
              <a:endCxn id="13" idx="0"/>
            </p:cNvCxnSpPr>
            <p:nvPr/>
          </p:nvCxnSpPr>
          <p:spPr>
            <a:xfrm>
              <a:off x="9878698" y="5261043"/>
              <a:ext cx="2914" cy="400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782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Structural Value: PageRank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8459" y="1811475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What is PageRank?</a:t>
            </a:r>
          </a:p>
          <a:p>
            <a:pPr lvl="1"/>
            <a:r>
              <a:rPr lang="en-US" dirty="0"/>
              <a:t>Used by Google to rank websites</a:t>
            </a:r>
          </a:p>
          <a:p>
            <a:pPr lvl="1"/>
            <a:r>
              <a:rPr lang="en-US" dirty="0"/>
              <a:t>Assigns a numerical score to any given webpage</a:t>
            </a:r>
          </a:p>
          <a:p>
            <a:pPr lvl="1"/>
            <a:r>
              <a:rPr lang="en-US" dirty="0"/>
              <a:t>Higher score -&gt; more important</a:t>
            </a:r>
          </a:p>
          <a:p>
            <a:r>
              <a:rPr lang="en-US" dirty="0"/>
              <a:t>How it works?</a:t>
            </a:r>
          </a:p>
          <a:p>
            <a:pPr lvl="1"/>
            <a:r>
              <a:rPr lang="en-US" dirty="0"/>
              <a:t>Runs on a directed graph representing the web structure</a:t>
            </a:r>
          </a:p>
          <a:p>
            <a:pPr lvl="1"/>
            <a:r>
              <a:rPr lang="en-US" dirty="0"/>
              <a:t>All nodes start with equal score</a:t>
            </a:r>
          </a:p>
          <a:p>
            <a:pPr lvl="1"/>
            <a:r>
              <a:rPr lang="en-US" dirty="0"/>
              <a:t>In each iteration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Repeat until reaches a fixed point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AD572-7B3E-8747-B687-6905797E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EDF7A-2365-B643-A680-8DC70E41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0" y="1811475"/>
            <a:ext cx="4604630" cy="3807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6800" y="5739264"/>
            <a:ext cx="539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Figure: PageRank for a simple web graph (in %)</a:t>
            </a:r>
          </a:p>
        </p:txBody>
      </p:sp>
    </p:spTree>
    <p:extLst>
      <p:ext uri="{BB962C8B-B14F-4D97-AF65-F5344CB8AC3E}">
        <p14:creationId xmlns:p14="http://schemas.microsoft.com/office/powerpoint/2010/main" val="876746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Structural Value: Call Graph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85" y="1825626"/>
            <a:ext cx="3722515" cy="3839072"/>
          </a:xfr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9281"/>
            <a:ext cx="4604630" cy="3807002"/>
          </a:xfrm>
        </p:spPr>
      </p:pic>
      <p:sp>
        <p:nvSpPr>
          <p:cNvPr id="7" name="TextBox 6"/>
          <p:cNvSpPr txBox="1"/>
          <p:nvPr/>
        </p:nvSpPr>
        <p:spPr>
          <a:xfrm>
            <a:off x="838200" y="5834876"/>
            <a:ext cx="539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Figure: PageRank for a simple web graph (in 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3385" y="5665569"/>
            <a:ext cx="431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Figure: A simple Python Call Graph</a:t>
            </a:r>
          </a:p>
          <a:p>
            <a:r>
              <a:rPr lang="en-US" sz="800"/>
              <a:t>http://</a:t>
            </a:r>
            <a:r>
              <a:rPr lang="en-US" sz="800" err="1"/>
              <a:t>blog.prashanthellina.com</a:t>
            </a:r>
            <a:r>
              <a:rPr lang="en-US" sz="800"/>
              <a:t>/generating-call-graphs-for-understanding-and-refactoring-python-code.html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442830" y="3762782"/>
            <a:ext cx="957970" cy="32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E005C-BFBB-D54B-A4C2-5B591D2E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B93E-C428-A44C-AF3D-B08A74B6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Structural Value: </a:t>
            </a:r>
            <a:r>
              <a:rPr lang="en-US" dirty="0" err="1">
                <a:solidFill>
                  <a:schemeClr val="bg1"/>
                </a:solidFill>
              </a:rPr>
              <a:t>DevRank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As a result, two qualities would contribute to high </a:t>
            </a:r>
            <a:r>
              <a:rPr lang="en-US" err="1"/>
              <a:t>DevRank</a:t>
            </a:r>
            <a:r>
              <a:rPr lang="en-US"/>
              <a:t> value</a:t>
            </a:r>
          </a:p>
          <a:p>
            <a:pPr lvl="1"/>
            <a:r>
              <a:rPr lang="en-US"/>
              <a:t>High in-degree</a:t>
            </a:r>
          </a:p>
          <a:p>
            <a:pPr lvl="1"/>
            <a:r>
              <a:rPr lang="en-US"/>
              <a:t>High dev effort</a:t>
            </a:r>
          </a:p>
          <a:p>
            <a:r>
              <a:rPr lang="en-US"/>
              <a:t>Align well with our definition of development value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475751" y="2128603"/>
          <a:ext cx="5042940" cy="3368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PageRank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DevRank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71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i="1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26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i="1"/>
                        <a:t>Edge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Hyperlink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Function</a:t>
                      </a:r>
                      <a:r>
                        <a:rPr lang="en-US" baseline="0"/>
                        <a:t> call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94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i="1"/>
                        <a:t>Weight</a:t>
                      </a:r>
                      <a:r>
                        <a:rPr lang="en-US" i="1" baseline="0"/>
                        <a:t> on edge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Equal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aseline="0"/>
                    </a:p>
                    <a:p>
                      <a:pPr algn="ctr"/>
                      <a:r>
                        <a:rPr lang="en-US" baseline="0"/>
                        <a:t>Proportional to </a:t>
                      </a:r>
                    </a:p>
                    <a:p>
                      <a:pPr algn="ctr"/>
                      <a:r>
                        <a:rPr lang="en-US" baseline="0"/>
                        <a:t>dev effort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475751" y="4527030"/>
            <a:ext cx="5042940" cy="969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4A8F6-63E4-EB40-A0C9-0F5D8717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94759-EEBB-7043-A7E8-61E2C998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0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DevRank</a:t>
            </a:r>
            <a:r>
              <a:rPr lang="en-US" dirty="0">
                <a:solidFill>
                  <a:schemeClr val="bg1"/>
                </a:solidFill>
              </a:rPr>
              <a:t> Results on Linux Kernel Project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64143" y="3332265"/>
          <a:ext cx="5181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slob_free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DevRank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shrink_page_list</a:t>
                      </a:r>
                      <a:r>
                        <a:rPr lang="en-US"/>
                        <a:t> (LOC</a:t>
                      </a:r>
                      <a:r>
                        <a:rPr lang="en-US" baseline="0"/>
                        <a:t> counting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</a:t>
                      </a:r>
                      <a:r>
                        <a:rPr lang="en-US" baseline="0"/>
                        <a:t> lines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/>
                        <a:t>81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times</a:t>
                      </a:r>
                      <a:r>
                        <a:rPr lang="en-US" baseline="0"/>
                        <a:t> called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≈ 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202"/>
            <a:ext cx="5181600" cy="2898183"/>
          </a:xfrm>
        </p:spPr>
      </p:pic>
      <p:sp>
        <p:nvSpPr>
          <p:cNvPr id="7" name="TextBox 6"/>
          <p:cNvSpPr txBox="1"/>
          <p:nvPr/>
        </p:nvSpPr>
        <p:spPr>
          <a:xfrm>
            <a:off x="838200" y="5585322"/>
            <a:ext cx="546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Table: Most valuable functions under mm directory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2543" y="2878111"/>
            <a:ext cx="4572000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82543" y="4128083"/>
            <a:ext cx="4572000" cy="297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52FDE-4AC0-4641-8892-90FDC549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B346-2E42-6149-A92A-1A251687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54BBB-4AFD-BB4A-9571-50F7350EFA12}"/>
              </a:ext>
            </a:extLst>
          </p:cNvPr>
          <p:cNvSpPr txBox="1"/>
          <p:nvPr/>
        </p:nvSpPr>
        <p:spPr>
          <a:xfrm>
            <a:off x="6650702" y="4855826"/>
            <a:ext cx="480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Calls to </a:t>
            </a:r>
            <a:r>
              <a:rPr lang="en-US" dirty="0" err="1"/>
              <a:t>slob_free</a:t>
            </a:r>
            <a:r>
              <a:rPr lang="en-US" dirty="0"/>
              <a:t> are mostly through </a:t>
            </a:r>
            <a:r>
              <a:rPr lang="en-US" dirty="0" err="1"/>
              <a:t>kfree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943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Non-structural Value: Impact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74978"/>
          </a:xfrm>
        </p:spPr>
        <p:txBody>
          <a:bodyPr>
            <a:normAutofit/>
          </a:bodyPr>
          <a:lstStyle/>
          <a:p>
            <a:r>
              <a:rPr lang="en-US" dirty="0"/>
              <a:t>Not all dev value is captured by the code structure</a:t>
            </a:r>
          </a:p>
          <a:p>
            <a:r>
              <a:rPr lang="en-US" dirty="0"/>
              <a:t>Interviewed 3 veteran open source developers </a:t>
            </a:r>
          </a:p>
          <a:p>
            <a:pPr lvl="1"/>
            <a:r>
              <a:rPr lang="en-US" dirty="0"/>
              <a:t>Author of a popular Twitter client </a:t>
            </a:r>
          </a:p>
          <a:p>
            <a:pPr lvl="1"/>
            <a:r>
              <a:rPr lang="en-US" dirty="0"/>
              <a:t>Two FreeBSD developers</a:t>
            </a:r>
          </a:p>
          <a:p>
            <a:r>
              <a:rPr lang="en-US" dirty="0"/>
              <a:t>Q: “How would you compare the value of two commits?”</a:t>
            </a:r>
          </a:p>
          <a:p>
            <a:r>
              <a:rPr lang="en-US" dirty="0"/>
              <a:t>A: ”</a:t>
            </a:r>
            <a:r>
              <a:rPr lang="is-IS" dirty="0"/>
              <a:t>…classify commits by its impact...”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7210269" y="1825625"/>
          <a:ext cx="414353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4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Commit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 build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 severe non-build</a:t>
                      </a:r>
                      <a:r>
                        <a:rPr lang="en-US" baseline="0"/>
                        <a:t> errors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Important</a:t>
                      </a:r>
                      <a:r>
                        <a:rPr lang="en-US" baseline="0"/>
                        <a:t> new features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 severe speculative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</a:t>
                      </a:r>
                      <a:r>
                        <a:rPr lang="en-US" baseline="0"/>
                        <a:t> minor errors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Regular new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Cosmetic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Source code hygiene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10269" y="5351489"/>
            <a:ext cx="4143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Table: Hierarchy of commit value, by a FreeBSD developer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8F82E-6DB8-5B4C-B748-C5088315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E5552-8888-3947-8C95-48A6A769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03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 We Automate Commit Classification?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text classification on commit messages</a:t>
            </a:r>
          </a:p>
          <a:p>
            <a:r>
              <a:rPr lang="en-US" dirty="0"/>
              <a:t>Classify N = 267,446 JIRA issues into one of four categories</a:t>
            </a:r>
          </a:p>
          <a:p>
            <a:pPr lvl="1"/>
            <a:r>
              <a:rPr lang="en-US" dirty="0"/>
              <a:t>Maintenance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Improvement</a:t>
            </a:r>
          </a:p>
          <a:p>
            <a:pPr lvl="1"/>
            <a:r>
              <a:rPr lang="en-US" dirty="0"/>
              <a:t>Bug</a:t>
            </a:r>
          </a:p>
          <a:p>
            <a:r>
              <a:rPr lang="en-US" dirty="0"/>
              <a:t>Trained 3 classifiers on 2 types of inputs (</a:t>
            </a:r>
            <a:r>
              <a:rPr lang="en-US" dirty="0" err="1"/>
              <a:t>msg</a:t>
            </a:r>
            <a:r>
              <a:rPr lang="en-US" dirty="0"/>
              <a:t> title/entire </a:t>
            </a:r>
            <a:r>
              <a:rPr lang="en-US" dirty="0" err="1"/>
              <a:t>msg</a:t>
            </a:r>
            <a:r>
              <a:rPr lang="en-US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2" y="2670576"/>
            <a:ext cx="5181600" cy="2301673"/>
          </a:xfrm>
        </p:spPr>
      </p:pic>
      <p:sp>
        <p:nvSpPr>
          <p:cNvPr id="7" name="TextBox 6"/>
          <p:cNvSpPr txBox="1"/>
          <p:nvPr/>
        </p:nvSpPr>
        <p:spPr>
          <a:xfrm>
            <a:off x="6382062" y="5156616"/>
            <a:ext cx="51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Table: Performance (F1 score) of three NLP + ML models for JIRA experiment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2062" y="4062334"/>
            <a:ext cx="5181599" cy="299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ECCED-2A89-EE4C-977C-C6FA0A56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59B97-EB96-BD45-9018-8D7E6A5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52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06F28-1B4E-5D4E-B2FD-62BD0D6B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897" y="1727873"/>
            <a:ext cx="78742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C5453-7B19-4900-AEDE-54A7B6AF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Classic Open Innovation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D4D94-9784-D648-BBAC-14FEEE54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B08F0-1598-49BC-B19A-16B0C59DAA53}"/>
              </a:ext>
            </a:extLst>
          </p:cNvPr>
          <p:cNvSpPr txBox="1"/>
          <p:nvPr/>
        </p:nvSpPr>
        <p:spPr>
          <a:xfrm>
            <a:off x="6714808" y="5710874"/>
            <a:ext cx="331829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/>
              <a:t>H. Chesbrough, Open Innovation: Renewing Growth from Industrial R&amp;D, 10th Annual Innovation Convergence, Sept 27, 2004</a:t>
            </a:r>
            <a:r>
              <a:rPr lang="en-US" sz="800">
                <a:cs typeface="Calibri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A3A2A-CC98-9E4B-9043-8044DB7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64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Structural and Non-structural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Notations</a:t>
            </a:r>
          </a:p>
          <a:p>
            <a:pPr lvl="1"/>
            <a:r>
              <a:rPr lang="en-US" dirty="0"/>
              <a:t>d: </a:t>
            </a:r>
            <a:r>
              <a:rPr lang="en-US" dirty="0" err="1"/>
              <a:t>devrank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t: impact type of a commit</a:t>
            </a:r>
          </a:p>
          <a:p>
            <a:pPr lvl="1"/>
            <a:r>
              <a:rPr lang="en-US" dirty="0"/>
              <a:t>v: overall development value</a:t>
            </a:r>
          </a:p>
          <a:p>
            <a:r>
              <a:rPr lang="en-US" dirty="0"/>
              <a:t>Our approach: Learn weight vector w from data provided by expert developers</a:t>
            </a:r>
          </a:p>
          <a:p>
            <a:r>
              <a:rPr lang="en-US" dirty="0"/>
              <a:t>Ask many developers to compare random pairs of commits, identifying which in each pair is more valuable</a:t>
            </a:r>
          </a:p>
          <a:p>
            <a:r>
              <a:rPr lang="en-US" dirty="0"/>
              <a:t>Use Learning to Rank to learn from this “pairwise ground truth”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85" y="2227096"/>
            <a:ext cx="2895600" cy="9957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3F2D-3016-4249-860B-08A928E9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86019-D75F-5E4F-9760-D8022E27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7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Commit Value Comparison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dataset</a:t>
            </a:r>
          </a:p>
          <a:p>
            <a:pPr lvl="1"/>
            <a:r>
              <a:rPr lang="en-US"/>
              <a:t>772 commit pair comparisons</a:t>
            </a:r>
          </a:p>
          <a:p>
            <a:pPr lvl="1"/>
            <a:r>
              <a:rPr lang="en-US"/>
              <a:t>Contributed by 35 developers from FreeBSD &amp; Linux Kernel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3421063"/>
            <a:ext cx="7494874" cy="2692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6526" y="5639543"/>
            <a:ext cx="7141427" cy="47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6526" y="3909168"/>
            <a:ext cx="7318948" cy="4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5DA5-C66D-2840-9A3E-38E9A85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B1A2BA-1CB6-6145-9DF9-FFC9A83A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9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Assessing the value of code contributions is difficult for developers</a:t>
            </a:r>
          </a:p>
          <a:p>
            <a:pPr lvl="1"/>
            <a:r>
              <a:rPr lang="en-US"/>
              <a:t>Inherent subjectivity</a:t>
            </a:r>
          </a:p>
          <a:p>
            <a:pPr lvl="1"/>
            <a:r>
              <a:rPr lang="en-US"/>
              <a:t>Few developers have a wide enough view of the entire project</a:t>
            </a:r>
          </a:p>
          <a:p>
            <a:r>
              <a:rPr lang="en-US"/>
              <a:t>We postulated that a given code contribution has both</a:t>
            </a:r>
          </a:p>
          <a:p>
            <a:pPr lvl="1"/>
            <a:r>
              <a:rPr lang="en-US"/>
              <a:t>Structural value</a:t>
            </a:r>
          </a:p>
          <a:p>
            <a:pPr lvl="1"/>
            <a:r>
              <a:rPr lang="en-US"/>
              <a:t>Non-structural value</a:t>
            </a:r>
          </a:p>
          <a:p>
            <a:r>
              <a:rPr lang="en-US"/>
              <a:t>We proposed a combination of</a:t>
            </a:r>
          </a:p>
          <a:p>
            <a:pPr lvl="1"/>
            <a:r>
              <a:rPr lang="en-US"/>
              <a:t>A PageRank-inspired algorithm</a:t>
            </a:r>
          </a:p>
          <a:p>
            <a:pPr lvl="1"/>
            <a:r>
              <a:rPr lang="en-US"/>
              <a:t>An impact coding scheme</a:t>
            </a:r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92AFD-7986-2A4A-9250-B65E2A1D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3EAC5-03EC-9B45-87B4-AA449A1D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0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6622-1151-8746-AF61-E49FFABF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EC2FC1-F231-B54B-BEA2-D4487E17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F15D-E846-EA46-9ECD-2F987EF2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52" y="2375949"/>
            <a:ext cx="578695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1A1D2-407B-9C44-AF9F-D6932DA2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708" y="2807992"/>
            <a:ext cx="8636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BD509-0F5C-9646-B269-553B5E44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5949"/>
            <a:ext cx="3525095" cy="11750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53E834-FDDD-7A4B-83FE-514012C5EC8C}"/>
              </a:ext>
            </a:extLst>
          </p:cNvPr>
          <p:cNvSpPr/>
          <p:nvPr/>
        </p:nvSpPr>
        <p:spPr>
          <a:xfrm>
            <a:off x="5994399" y="2426233"/>
            <a:ext cx="295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https://twitter.com/dPersper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FCAE2-972A-E944-8A86-0BF6701DE29C}"/>
              </a:ext>
            </a:extLst>
          </p:cNvPr>
          <p:cNvSpPr/>
          <p:nvPr/>
        </p:nvSpPr>
        <p:spPr>
          <a:xfrm>
            <a:off x="5994399" y="3092983"/>
            <a:ext cx="3011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6"/>
              </a:rPr>
              <a:t>https://medium.com/persper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2E0C60-95C1-BC46-993C-A1DC35153A97}"/>
              </a:ext>
            </a:extLst>
          </p:cNvPr>
          <p:cNvSpPr/>
          <p:nvPr/>
        </p:nvSpPr>
        <p:spPr>
          <a:xfrm>
            <a:off x="5994399" y="3709449"/>
            <a:ext cx="3487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https://fb.com/persper.foundation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8B76D-6A7F-7448-9149-6D91C978A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252" y="3612859"/>
            <a:ext cx="562512" cy="562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489F42-8836-D04E-BBA2-30DBC689BF12}"/>
              </a:ext>
            </a:extLst>
          </p:cNvPr>
          <p:cNvSpPr/>
          <p:nvPr/>
        </p:nvSpPr>
        <p:spPr>
          <a:xfrm>
            <a:off x="3372471" y="4543985"/>
            <a:ext cx="825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hlinkClick r:id="rId9"/>
              </a:rPr>
              <a:t>What We Talk about When We Talk about a Decentralized GitHub</a:t>
            </a: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DF0BB4-19D7-9645-8308-B17BA8BF70C4}"/>
              </a:ext>
            </a:extLst>
          </p:cNvPr>
          <p:cNvSpPr/>
          <p:nvPr/>
        </p:nvSpPr>
        <p:spPr>
          <a:xfrm>
            <a:off x="3372471" y="5160451"/>
            <a:ext cx="5288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hlinkClick r:id="rId10"/>
              </a:rPr>
              <a:t>Light on the Dark Side of Network Effects</a:t>
            </a:r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56C73-1016-F344-9305-5E30F31BACE4}"/>
              </a:ext>
            </a:extLst>
          </p:cNvPr>
          <p:cNvSpPr txBox="1"/>
          <p:nvPr/>
        </p:nvSpPr>
        <p:spPr>
          <a:xfrm>
            <a:off x="838200" y="4513207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Recent articles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E6DA6-F9CB-E64F-9614-34B47C1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545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6F51A-50D2-8B4E-8AF6-03FF5FB7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Non-code contributions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0B34B-276B-1043-8CEB-2E5A7E48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3480CB-5EB1-314A-AA5C-5A1EEF54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844E6-A5E4-514E-8B0E-1D657A3CDFE1}"/>
              </a:ext>
            </a:extLst>
          </p:cNvPr>
          <p:cNvSpPr/>
          <p:nvPr/>
        </p:nvSpPr>
        <p:spPr>
          <a:xfrm>
            <a:off x="2712334" y="3022768"/>
            <a:ext cx="6767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“The most important feature of Linux, however, was not </a:t>
            </a:r>
            <a:r>
              <a:rPr lang="en-US" sz="2400" i="1"/>
              <a:t>technical</a:t>
            </a:r>
            <a:r>
              <a:rPr lang="en-US" sz="2400"/>
              <a:t> but </a:t>
            </a:r>
            <a:r>
              <a:rPr lang="en-US" sz="2400" i="1"/>
              <a:t>sociological</a:t>
            </a:r>
            <a:r>
              <a:rPr lang="en-US" sz="2400"/>
              <a:t>.”</a:t>
            </a:r>
            <a:br>
              <a:rPr lang="en-US" sz="2400"/>
            </a:br>
            <a:endParaRPr lang="en-US" sz="2400"/>
          </a:p>
          <a:p>
            <a:r>
              <a:rPr lang="en-US" sz="2400"/>
              <a:t>—</a:t>
            </a:r>
            <a:r>
              <a:rPr lang="en-US" sz="2400" i="1"/>
              <a:t>Eric S. Raymond</a:t>
            </a:r>
            <a:r>
              <a:rPr lang="en-US" sz="2400"/>
              <a:t>, The Cathedral &amp; the Bazaar, 2001.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DE10-0235-3446-B53E-A9AD08B2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154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608C3-5DB2-CD47-B3BE-6DAEC0B38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Other incentives than money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E2325-DF1C-414D-80DF-B3C22FF1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D69AD6-1410-2B4A-B268-B96DFC48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50EA0F-61E3-B44F-B80D-6FBDCF1FC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1229" y="2527621"/>
            <a:ext cx="3509541" cy="35095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132E-A540-5141-8221-36672C17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60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E9F3A-FCE9-0B46-8B95-623BD804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63758-DCF3-9542-9428-1F3EBCB9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864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Why the dichotomy of the two worlds?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3E34F-043E-C540-BC0B-D96ACD67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37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60CC-AB5C-42B5-BCD5-FED70B77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7844-EAEC-4CC4-BB85-420610D7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Reasons leading to the two worlds</a:t>
            </a:r>
          </a:p>
          <a:p>
            <a:pPr lvl="1"/>
            <a:r>
              <a:rPr lang="en-US">
                <a:cs typeface="Calibri"/>
              </a:rPr>
              <a:t>Information asymmetry</a:t>
            </a:r>
          </a:p>
          <a:p>
            <a:pPr lvl="1"/>
            <a:r>
              <a:rPr lang="en-US">
                <a:cs typeface="Calibri"/>
              </a:rPr>
              <a:t>Transaction cost</a:t>
            </a:r>
          </a:p>
          <a:p>
            <a:r>
              <a:rPr lang="en-US">
                <a:cs typeface="Calibri"/>
              </a:rPr>
              <a:t>Imperfect solutions</a:t>
            </a:r>
          </a:p>
          <a:p>
            <a:r>
              <a:rPr lang="en-US">
                <a:cs typeface="Calibri"/>
              </a:rPr>
              <a:t>Technologies with potentials</a:t>
            </a:r>
            <a:endParaRPr lang="en-US"/>
          </a:p>
          <a:p>
            <a:pPr marL="914400" lvl="1"/>
            <a:r>
              <a:rPr lang="en-US">
                <a:cs typeface="Calibri"/>
              </a:rPr>
              <a:t>Assessing the value of code contributions ➟ Information asymmetry</a:t>
            </a:r>
          </a:p>
          <a:p>
            <a:pPr marL="914400" lvl="1"/>
            <a:r>
              <a:rPr lang="en-US">
                <a:cs typeface="Calibri"/>
              </a:rPr>
              <a:t>Decentralized value sharing ➟ Transaction cost</a:t>
            </a:r>
          </a:p>
          <a:p>
            <a:pPr marL="0"/>
            <a:r>
              <a:rPr lang="en-US">
                <a:cs typeface="Calibri"/>
              </a:rPr>
              <a:t>Virtual shareholding: Beyond the dichotomy</a:t>
            </a:r>
          </a:p>
          <a:p>
            <a:pPr marL="914400" lvl="1"/>
            <a:r>
              <a:rPr lang="en-US">
                <a:cs typeface="Calibri"/>
              </a:rPr>
              <a:t>Value-shared open source</a:t>
            </a:r>
          </a:p>
          <a:p>
            <a:pPr marL="914400" lvl="1"/>
            <a:r>
              <a:rPr lang="en-US">
                <a:cs typeface="Calibri"/>
              </a:rPr>
              <a:t>Virtual open corporation</a:t>
            </a:r>
          </a:p>
          <a:p>
            <a:pPr marL="914400" lvl="1"/>
            <a:r>
              <a:rPr lang="en-US">
                <a:cs typeface="Calibri"/>
              </a:rPr>
              <a:t>Virtual</a:t>
            </a:r>
            <a:r>
              <a:rPr lang="en-US" sz="2400">
                <a:cs typeface="Calibri"/>
              </a:rPr>
              <a:t> </a:t>
            </a:r>
            <a:r>
              <a:rPr lang="en-US">
                <a:cs typeface="Calibri"/>
              </a:rPr>
              <a:t>closed</a:t>
            </a:r>
            <a:r>
              <a:rPr lang="en-US" sz="2400">
                <a:cs typeface="Calibri"/>
              </a:rPr>
              <a:t> </a:t>
            </a:r>
            <a:r>
              <a:rPr lang="en-US">
                <a:cs typeface="Calibri"/>
              </a:rPr>
              <a:t>corporation</a:t>
            </a:r>
            <a:endParaRPr lang="en-US"/>
          </a:p>
          <a:p>
            <a:pPr marL="914400" lvl="1"/>
            <a:endParaRPr lang="en-US">
              <a:cs typeface="Calibri"/>
            </a:endParaRPr>
          </a:p>
          <a:p>
            <a:pPr marL="914400" lvl="1"/>
            <a:endParaRPr lang="en-US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4D039-AEFF-D441-9363-C3C770A9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0604C-D804-544D-B799-86E6484C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60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DD7D-44FD-4EBB-9E49-8FAAE787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Information Asymmetry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9FA9-ECA4-45A2-A6D0-210D4018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to allocate value?</a:t>
            </a:r>
          </a:p>
          <a:p>
            <a:pPr lvl="1"/>
            <a:r>
              <a:rPr lang="en-US">
                <a:cs typeface="Calibri"/>
              </a:rPr>
              <a:t>Users don't understand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developers' work.</a:t>
            </a:r>
          </a:p>
          <a:p>
            <a:pPr lvl="1"/>
            <a:r>
              <a:rPr lang="en-US">
                <a:cs typeface="Calibri"/>
              </a:rPr>
              <a:t>Individual developers lack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a consistent global view.</a:t>
            </a:r>
          </a:p>
          <a:p>
            <a:r>
              <a:rPr lang="en-US">
                <a:cs typeface="Calibri"/>
              </a:rPr>
              <a:t>Practice in corporation: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Corporate structures</a:t>
            </a:r>
          </a:p>
          <a:p>
            <a:r>
              <a:rPr lang="en-US">
                <a:cs typeface="Calibri"/>
              </a:rPr>
              <a:t>Practice in open source: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Relinquish the value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7AB7B3-95C9-0E45-A994-29E70DEA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32DD2-0830-BF45-BF8A-4F727B05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E8716-E6AB-F947-AE9C-B05DB5EA0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17" y="1825624"/>
            <a:ext cx="5697483" cy="38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96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7C3D-DEB4-4DBD-8384-58502DE5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Transaction Cost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881A6-0D9D-4AA6-912A-AF64D6B9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</a:t>
            </a:r>
            <a:r>
              <a:rPr lang="en-US" i="1">
                <a:latin typeface="Times"/>
                <a:cs typeface="Times"/>
              </a:rPr>
              <a:t>n</a:t>
            </a:r>
            <a:r>
              <a:rPr lang="en-US"/>
              <a:t> developers and </a:t>
            </a:r>
            <a:r>
              <a:rPr lang="en-US" i="1">
                <a:latin typeface="Times"/>
                <a:cs typeface="Times"/>
              </a:rPr>
              <a:t>m</a:t>
            </a:r>
            <a:r>
              <a:rPr lang="en-US"/>
              <a:t> users</a:t>
            </a:r>
          </a:p>
          <a:p>
            <a:r>
              <a:rPr lang="en-US"/>
              <a:t># of contracts </a:t>
            </a:r>
            <a:r>
              <a:rPr lang="zh-CN" altLang="en-US"/>
              <a:t>≅</a:t>
            </a:r>
            <a:r>
              <a:rPr lang="en-US"/>
              <a:t> </a:t>
            </a:r>
            <a:r>
              <a:rPr lang="en-US" i="1">
                <a:latin typeface="Times"/>
                <a:cs typeface="Times"/>
              </a:rPr>
              <a:t>n</a:t>
            </a:r>
            <a:r>
              <a:rPr lang="en-US" altLang="zh-CN" baseline="30000">
                <a:latin typeface="Times"/>
                <a:cs typeface="Times"/>
              </a:rPr>
              <a:t>2</a:t>
            </a:r>
            <a:r>
              <a:rPr lang="en-US" i="1">
                <a:latin typeface="Times"/>
                <a:cs typeface="Times"/>
              </a:rPr>
              <a:t> </a:t>
            </a:r>
            <a:r>
              <a:rPr lang="en-US">
                <a:latin typeface="Times"/>
                <a:cs typeface="Times"/>
              </a:rPr>
              <a:t>+ </a:t>
            </a:r>
            <a:r>
              <a:rPr lang="en-US" i="1">
                <a:latin typeface="Times"/>
                <a:cs typeface="Times"/>
              </a:rPr>
              <a:t>nm</a:t>
            </a:r>
            <a:endParaRPr lang="en-US">
              <a:latin typeface="Times"/>
              <a:cs typeface="Times"/>
            </a:endParaRPr>
          </a:p>
          <a:p>
            <a:r>
              <a:rPr lang="en-US"/>
              <a:t>Dynamics of the network</a:t>
            </a:r>
          </a:p>
          <a:p>
            <a:pPr lvl="1"/>
            <a:r>
              <a:rPr lang="en-US"/>
              <a:t>Turnover of developers</a:t>
            </a:r>
          </a:p>
          <a:p>
            <a:pPr lvl="1"/>
            <a:r>
              <a:rPr lang="en-US"/>
              <a:t>Churn of users</a:t>
            </a:r>
          </a:p>
          <a:p>
            <a:r>
              <a:rPr lang="en-US"/>
              <a:t>Practice in corporation:</a:t>
            </a:r>
            <a:br>
              <a:rPr lang="en-US"/>
            </a:br>
            <a:r>
              <a:rPr lang="en-US"/>
              <a:t>Legal person</a:t>
            </a:r>
          </a:p>
          <a:p>
            <a:r>
              <a:rPr lang="en-US"/>
              <a:t>Practice in open source:</a:t>
            </a:r>
            <a:br>
              <a:rPr lang="en-US"/>
            </a:br>
            <a:r>
              <a:rPr lang="en-US"/>
              <a:t>Open source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1D64B-0042-6848-BBDB-E4427CA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96" y="1825624"/>
            <a:ext cx="5124204" cy="3592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81F3-BD09-DD41-A449-50F787CBCE1A}"/>
              </a:ext>
            </a:extLst>
          </p:cNvPr>
          <p:cNvSpPr txBox="1"/>
          <p:nvPr/>
        </p:nvSpPr>
        <p:spPr>
          <a:xfrm>
            <a:off x="9242325" y="5337629"/>
            <a:ext cx="2111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Licensed under </a:t>
            </a:r>
            <a:r>
              <a:rPr lang="en-US" sz="800">
                <a:hlinkClick r:id="rId3"/>
              </a:rPr>
              <a:t>Shutterstock Standard License</a:t>
            </a:r>
            <a:endParaRPr lang="en-US" sz="80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6DADAC-ADF5-5F41-8FB7-23A6B436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2BD9F-E1ED-214C-BDEA-2E57C9BB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3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E709-3F54-4957-B547-A48714DC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18-C80B-44C3-93FC-4B4F272C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Unfair value allocation</a:t>
            </a:r>
          </a:p>
          <a:p>
            <a:pPr lvl="1"/>
            <a:r>
              <a:rPr lang="en-US">
                <a:cs typeface="Calibri"/>
              </a:rPr>
              <a:t>Bias on personality and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social relationships </a:t>
            </a:r>
          </a:p>
          <a:p>
            <a:pPr lvl="1"/>
            <a:r>
              <a:rPr lang="en-US">
                <a:cs typeface="Calibri"/>
                <a:hlinkClick r:id="rId2"/>
              </a:rPr>
              <a:t>Why employees leave</a:t>
            </a:r>
            <a:r>
              <a:rPr lang="en-US">
                <a:cs typeface="Calibri"/>
              </a:rPr>
              <a:t>: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“low salary” (69.44%);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“overworked” (63.12%);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</a:t>
            </a:r>
            <a:r>
              <a:rPr lang="en-US" i="1">
                <a:cs typeface="Calibri"/>
              </a:rPr>
              <a:t>lack of recognition or reward</a:t>
            </a:r>
            <a:r>
              <a:rPr lang="en-US">
                <a:cs typeface="Calibri"/>
              </a:rPr>
              <a:t>” (45.24%);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</a:t>
            </a:r>
            <a:r>
              <a:rPr lang="en-US" i="1">
                <a:cs typeface="Calibri"/>
              </a:rPr>
              <a:t>boss didn’t honor commitments</a:t>
            </a:r>
            <a:r>
              <a:rPr lang="en-US">
                <a:cs typeface="Calibri"/>
              </a:rPr>
              <a:t>” (43.49%).</a:t>
            </a:r>
          </a:p>
          <a:p>
            <a:r>
              <a:rPr lang="en-US">
                <a:cs typeface="Calibri"/>
              </a:rPr>
              <a:t>Unnecessary operating overhead</a:t>
            </a:r>
          </a:p>
          <a:p>
            <a:r>
              <a:rPr lang="en-US">
                <a:cs typeface="Calibri"/>
              </a:rPr>
              <a:t>Your code is </a:t>
            </a:r>
            <a:r>
              <a:rPr lang="en-US" i="1">
                <a:cs typeface="Calibri"/>
              </a:rPr>
              <a:t>not</a:t>
            </a:r>
            <a:r>
              <a:rPr lang="en-US">
                <a:cs typeface="Calibri"/>
              </a:rPr>
              <a:t> yours!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29083-B3D9-654A-BBFA-E3531FD6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46EB3-9D05-3246-BBAD-65ABA33D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56160"/>
            <a:ext cx="4149546" cy="52322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78295-D702-0549-B314-8294D856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01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Financial crisis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2DBF3-51B2-4A39-8F3E-D4E184209CB5}"/>
              </a:ext>
            </a:extLst>
          </p:cNvPr>
          <p:cNvSpPr txBox="1"/>
          <p:nvPr/>
        </p:nvSpPr>
        <p:spPr>
          <a:xfrm>
            <a:off x="1230702" y="2719676"/>
            <a:ext cx="3462062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“The </a:t>
            </a:r>
            <a:r>
              <a:rPr lang="en-US" sz="2800">
                <a:solidFill>
                  <a:srgbClr val="C00000"/>
                </a:solidFill>
              </a:rPr>
              <a:t>worst vulnerability</a:t>
            </a:r>
            <a:r>
              <a:rPr lang="en-US" sz="2800"/>
              <a:t> found... since commercial traffic began to flow on the Internet</a:t>
            </a:r>
            <a:r>
              <a:rPr lang="en-US" sz="2800">
                <a:cs typeface="Calibri"/>
              </a:rPr>
              <a:t>.”</a:t>
            </a:r>
            <a:endParaRPr lang="en-US" sz="2800"/>
          </a:p>
          <a:p>
            <a:r>
              <a:rPr lang="en-US" sz="2800">
                <a:cs typeface="Calibri"/>
              </a:rPr>
              <a:t>-- </a:t>
            </a:r>
            <a:r>
              <a:rPr lang="en-US" sz="2800" i="1">
                <a:cs typeface="Calibri"/>
              </a:rPr>
              <a:t>Joseph Steinberg</a:t>
            </a:r>
            <a:r>
              <a:rPr lang="en-US" sz="2800">
                <a:cs typeface="Calibri"/>
              </a:rPr>
              <a:t>, Forbes.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EB8A-A879-49E7-AF5C-564C0050F5E8}"/>
              </a:ext>
            </a:extLst>
          </p:cNvPr>
          <p:cNvSpPr txBox="1"/>
          <p:nvPr/>
        </p:nvSpPr>
        <p:spPr>
          <a:xfrm>
            <a:off x="7527985" y="2915323"/>
            <a:ext cx="3825815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“</a:t>
            </a:r>
            <a:r>
              <a:rPr lang="en-US" sz="2800">
                <a:solidFill>
                  <a:srgbClr val="C00000"/>
                </a:solidFill>
              </a:rPr>
              <a:t>Free Can Make You Bleed.</a:t>
            </a:r>
            <a:r>
              <a:rPr lang="en-US" sz="2800"/>
              <a:t>”</a:t>
            </a:r>
          </a:p>
          <a:p>
            <a:r>
              <a:rPr lang="en-US" sz="2800">
                <a:cs typeface="Calibri"/>
              </a:rPr>
              <a:t>-- </a:t>
            </a:r>
            <a:r>
              <a:rPr lang="en-US" sz="2800" i="1">
                <a:cs typeface="Calibri"/>
              </a:rPr>
              <a:t>John Walsh</a:t>
            </a:r>
            <a:r>
              <a:rPr lang="en-US" sz="2800">
                <a:cs typeface="Calibri"/>
              </a:rPr>
              <a:t>, SSH Communications Security.</a:t>
            </a:r>
          </a:p>
        </p:txBody>
      </p:sp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782C0193-2F35-4257-B362-60912B05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3" y="2788588"/>
            <a:ext cx="1966823" cy="237350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BA2BB-7E06-D64A-B312-BA948606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1452</Words>
  <Application>Microsoft Macintosh PowerPoint</Application>
  <PresentationFormat>Widescreen</PresentationFormat>
  <Paragraphs>355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Software Development in the Next Decade: Beyond the Dichotomy of Open-Source and Corporate Worlds</vt:lpstr>
      <vt:lpstr>Corporate World vs. Open-Source World</vt:lpstr>
      <vt:lpstr>Classic Open Innovation</vt:lpstr>
      <vt:lpstr>Why the dichotomy of the two worlds?</vt:lpstr>
      <vt:lpstr>Overview</vt:lpstr>
      <vt:lpstr>Information Asymmetry</vt:lpstr>
      <vt:lpstr>Transaction Cost</vt:lpstr>
      <vt:lpstr>Corporate Issues</vt:lpstr>
      <vt:lpstr>Open-Source Issues</vt:lpstr>
      <vt:lpstr>Open-Source Issues</vt:lpstr>
      <vt:lpstr>Corporation and open source are compromises.</vt:lpstr>
      <vt:lpstr>Assessing the Value of Code Contributions</vt:lpstr>
      <vt:lpstr>Assessing the Value of Code Contributions</vt:lpstr>
      <vt:lpstr>Assessing the Value of Code Contributions</vt:lpstr>
      <vt:lpstr>Decentralized Value Sharing</vt:lpstr>
      <vt:lpstr>Decentralized Value Sharing</vt:lpstr>
      <vt:lpstr>Virtual Shareholding: Beyond the Dichotomy</vt:lpstr>
      <vt:lpstr>Virtual Shareholding: Beyond the Dichotomy</vt:lpstr>
      <vt:lpstr>Outlook: Open Research Questions</vt:lpstr>
      <vt:lpstr>Assessing the Value of Code Contributions</vt:lpstr>
      <vt:lpstr>Goal</vt:lpstr>
      <vt:lpstr>Development Value (Dev Value)</vt:lpstr>
      <vt:lpstr>Dev Value = Structural  + Non-structural Value</vt:lpstr>
      <vt:lpstr>Measure Structural Value: PageRank</vt:lpstr>
      <vt:lpstr>Measure Structural Value: Call Graph</vt:lpstr>
      <vt:lpstr>Measure Structural Value: DevRank</vt:lpstr>
      <vt:lpstr>DevRank Results on Linux Kernel Project</vt:lpstr>
      <vt:lpstr>Measure Non-structural Value: Impact Coding</vt:lpstr>
      <vt:lpstr>Can We Automate Commit Classification?</vt:lpstr>
      <vt:lpstr>Combine Structural and Non-structural Value</vt:lpstr>
      <vt:lpstr>Results: Commit Value Comparison Task</vt:lpstr>
      <vt:lpstr>Conclusion</vt:lpstr>
      <vt:lpstr>Thank You!</vt:lpstr>
      <vt:lpstr>Backup</vt:lpstr>
      <vt:lpstr>Backup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Jinglei Ren</cp:lastModifiedBy>
  <cp:revision>16</cp:revision>
  <dcterms:modified xsi:type="dcterms:W3CDTF">2018-07-17T17:38:00Z</dcterms:modified>
</cp:coreProperties>
</file>